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72E0-2F33-4A0F-877B-F0DC6223001E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9A6B-9B6A-410F-A43B-3284A4F40B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14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26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2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36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01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0" y="0"/>
            <a:ext cx="9144000" cy="6858590"/>
            <a:chOff x="0" y="0"/>
            <a:chExt cx="9144000" cy="685859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59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0" y="260648"/>
              <a:ext cx="9144000" cy="659794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9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99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4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2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22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47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11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0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7579-6513-45F9-95A7-5ABF8B68434D}" type="datetimeFigureOut">
              <a:rPr lang="ko-KR" altLang="en-US" smtClean="0"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8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Box 274"/>
          <p:cNvSpPr txBox="1"/>
          <p:nvPr/>
        </p:nvSpPr>
        <p:spPr>
          <a:xfrm>
            <a:off x="755134" y="692696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600" spc="-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600" spc="-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9809" y="3222498"/>
            <a:ext cx="677103" cy="899184"/>
            <a:chOff x="2158455" y="3212977"/>
            <a:chExt cx="677103" cy="899184"/>
          </a:xfrm>
        </p:grpSpPr>
        <p:grpSp>
          <p:nvGrpSpPr>
            <p:cNvPr id="16" name="그룹 15"/>
            <p:cNvGrpSpPr/>
            <p:nvPr/>
          </p:nvGrpSpPr>
          <p:grpSpPr>
            <a:xfrm>
              <a:off x="2158455" y="3212977"/>
              <a:ext cx="677103" cy="899184"/>
              <a:chOff x="703879" y="2115434"/>
              <a:chExt cx="568487" cy="745083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710871" y="2557153"/>
                <a:ext cx="550465" cy="303364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9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pic>
            <p:nvPicPr>
              <p:cNvPr id="46" name="Picture 4" descr="C:\Users\ggang\Desktop\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79" y="2115434"/>
                <a:ext cx="568487" cy="62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2195736" y="331108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4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172158" y="323810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spc="-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200" spc="-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0" y="1367057"/>
            <a:ext cx="8100392" cy="45719"/>
            <a:chOff x="-139265" y="1268760"/>
            <a:chExt cx="8100392" cy="45719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-139265" y="1268760"/>
              <a:ext cx="8089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7621899" y="126876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9" y="-6494"/>
            <a:ext cx="20843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  <p:grpSp>
        <p:nvGrpSpPr>
          <p:cNvPr id="41" name="그룹 40"/>
          <p:cNvGrpSpPr/>
          <p:nvPr/>
        </p:nvGrpSpPr>
        <p:grpSpPr>
          <a:xfrm>
            <a:off x="119694" y="620688"/>
            <a:ext cx="677103" cy="899184"/>
            <a:chOff x="2158455" y="3212977"/>
            <a:chExt cx="677103" cy="899184"/>
          </a:xfrm>
        </p:grpSpPr>
        <p:grpSp>
          <p:nvGrpSpPr>
            <p:cNvPr id="42" name="그룹 41"/>
            <p:cNvGrpSpPr/>
            <p:nvPr/>
          </p:nvGrpSpPr>
          <p:grpSpPr>
            <a:xfrm>
              <a:off x="2158455" y="3212977"/>
              <a:ext cx="677103" cy="899184"/>
              <a:chOff x="703879" y="2115434"/>
              <a:chExt cx="568487" cy="745083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710871" y="2557153"/>
                <a:ext cx="550465" cy="303364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9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pic>
            <p:nvPicPr>
              <p:cNvPr id="45" name="Picture 4" descr="C:\Users\ggang\Desktop\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79" y="2115434"/>
                <a:ext cx="568487" cy="62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2195736" y="331108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4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11560" y="980728"/>
            <a:ext cx="8528202" cy="455534"/>
            <a:chOff x="728662" y="1556792"/>
            <a:chExt cx="8528202" cy="455534"/>
          </a:xfrm>
        </p:grpSpPr>
        <p:pic>
          <p:nvPicPr>
            <p:cNvPr id="13" name="Picture 4" descr="C:\Users\ggang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628800"/>
              <a:ext cx="388337" cy="38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94614" y="1556792"/>
              <a:ext cx="806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학생포털</a:t>
              </a:r>
              <a:endParaRPr lang="ko-KR" altLang="en-US" sz="2200" b="1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92875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4567048" descr="EMB0000108003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96" y="1471187"/>
            <a:ext cx="7827268" cy="43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805728" y="5805264"/>
            <a:ext cx="8014744" cy="864096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사이버창구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장학금관리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근로장학관리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출근부관리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근로일자 선택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32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2875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05728" y="5389343"/>
            <a:ext cx="8014744" cy="1352025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팝업창이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뜨면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근로내용 입력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출근부수정 시 입력방법과 동일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6863512" descr="EMB0000108003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3"/>
          <a:stretch>
            <a:fillRect/>
          </a:stretch>
        </p:blipFill>
        <p:spPr bwMode="auto">
          <a:xfrm>
            <a:off x="899592" y="980728"/>
            <a:ext cx="7826400" cy="44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500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05728" y="5301208"/>
            <a:ext cx="8014744" cy="1368152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메인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출근부관리 또는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전체메뉴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출근부관리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달력에서 근로날짜 클릭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근로시간 및 내용 입력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1560" y="980728"/>
            <a:ext cx="8528202" cy="455534"/>
            <a:chOff x="728662" y="1556792"/>
            <a:chExt cx="8528202" cy="455534"/>
          </a:xfrm>
        </p:grpSpPr>
        <p:pic>
          <p:nvPicPr>
            <p:cNvPr id="24" name="Picture 4" descr="C:\Users\ggang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628800"/>
              <a:ext cx="388337" cy="38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194614" y="1556792"/>
              <a:ext cx="806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모바일</a:t>
              </a:r>
              <a:r>
                <a:rPr lang="ko-KR" altLang="en-US" sz="2200" b="1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200" b="1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앱</a:t>
              </a:r>
              <a:endParaRPr lang="ko-KR" altLang="en-US" sz="2200" b="1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6" name="Picture 5" descr="C:\mcnc_kosaf\산출물\Screenshots\Screenshot_2014-05-09-17-06-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818" y="1556792"/>
            <a:ext cx="1828800" cy="325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7" name="그룹 36"/>
          <p:cNvGrpSpPr/>
          <p:nvPr/>
        </p:nvGrpSpPr>
        <p:grpSpPr>
          <a:xfrm>
            <a:off x="1076247" y="3185681"/>
            <a:ext cx="718963" cy="648090"/>
            <a:chOff x="3070225" y="2303463"/>
            <a:chExt cx="757275" cy="682625"/>
          </a:xfrm>
        </p:grpSpPr>
        <p:sp>
          <p:nvSpPr>
            <p:cNvPr id="38" name="직사각형 37"/>
            <p:cNvSpPr>
              <a:spLocks noChangeArrowheads="1"/>
            </p:cNvSpPr>
            <p:nvPr/>
          </p:nvSpPr>
          <p:spPr bwMode="auto">
            <a:xfrm>
              <a:off x="3167063" y="2403475"/>
              <a:ext cx="449262" cy="298450"/>
            </a:xfrm>
            <a:prstGeom prst="rect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 eaLnBrk="0" hangingPunct="0"/>
              <a:endParaRPr lang="ko-KR" altLang="en-US" sz="1100">
                <a:solidFill>
                  <a:srgbClr val="000000"/>
                </a:solidFill>
                <a:latin typeface="굴림" pitchFamily="50" charset="-127"/>
                <a:cs typeface="Arial" pitchFamily="34" charset="0"/>
              </a:endParaRPr>
            </a:p>
          </p:txBody>
        </p:sp>
        <p:sp>
          <p:nvSpPr>
            <p:cNvPr id="39" name="타원 38"/>
            <p:cNvSpPr>
              <a:spLocks noChangeArrowheads="1"/>
            </p:cNvSpPr>
            <p:nvPr/>
          </p:nvSpPr>
          <p:spPr bwMode="auto">
            <a:xfrm>
              <a:off x="3070225" y="2303463"/>
              <a:ext cx="180975" cy="179387"/>
            </a:xfrm>
            <a:prstGeom prst="ellipse">
              <a:avLst/>
            </a:prstGeom>
            <a:solidFill>
              <a:srgbClr val="DCE6F2"/>
            </a:solidFill>
            <a:ln w="19050" algn="ctr">
              <a:solidFill>
                <a:srgbClr val="558ED5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>
                  <a:solidFill>
                    <a:srgbClr val="000000"/>
                  </a:solidFill>
                  <a:ea typeface="맑은 고딕" pitchFamily="50" charset="-127"/>
                </a:rPr>
                <a:t>1</a:t>
              </a:r>
              <a:endParaRPr lang="ko-KR" altLang="en-US" sz="800" b="1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grpSp>
          <p:nvGrpSpPr>
            <p:cNvPr id="40" name="그룹 39"/>
            <p:cNvGrpSpPr>
              <a:grpSpLocks/>
            </p:cNvGrpSpPr>
            <p:nvPr/>
          </p:nvGrpSpPr>
          <p:grpSpPr bwMode="auto">
            <a:xfrm>
              <a:off x="3341723" y="2576513"/>
              <a:ext cx="485777" cy="409575"/>
              <a:chOff x="8458417" y="2572088"/>
              <a:chExt cx="485274" cy="410109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8458417" y="2572088"/>
                <a:ext cx="133212" cy="133524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Picture 4" descr="C:\Users\koo-kim-home\Desktop\독수리\han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2792670">
                <a:off x="8508369" y="2546874"/>
                <a:ext cx="403986" cy="466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8" name="Picture 3" descr="C:\mcnc_kosaf\산출물\Screenshots\Screenshot_2014-05-09-13-28-5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7153" y="1556792"/>
            <a:ext cx="1828800" cy="325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9" name="직사각형 48"/>
          <p:cNvSpPr>
            <a:spLocks noChangeArrowheads="1"/>
          </p:cNvSpPr>
          <p:nvPr/>
        </p:nvSpPr>
        <p:spPr bwMode="auto">
          <a:xfrm>
            <a:off x="2846984" y="3738268"/>
            <a:ext cx="1429780" cy="207992"/>
          </a:xfrm>
          <a:prstGeom prst="rect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dirty="0">
              <a:solidFill>
                <a:srgbClr val="000000"/>
              </a:solidFill>
              <a:latin typeface="굴림" pitchFamily="50" charset="-127"/>
              <a:cs typeface="Arial" pitchFamily="34" charset="0"/>
            </a:endParaRPr>
          </a:p>
        </p:txBody>
      </p:sp>
      <p:grpSp>
        <p:nvGrpSpPr>
          <p:cNvPr id="50" name="그룹 49"/>
          <p:cNvGrpSpPr>
            <a:grpSpLocks/>
          </p:cNvGrpSpPr>
          <p:nvPr/>
        </p:nvGrpSpPr>
        <p:grpSpPr bwMode="auto">
          <a:xfrm>
            <a:off x="4025036" y="3804975"/>
            <a:ext cx="461198" cy="388855"/>
            <a:chOff x="8458417" y="2572088"/>
            <a:chExt cx="485274" cy="410109"/>
          </a:xfrm>
        </p:grpSpPr>
        <p:sp>
          <p:nvSpPr>
            <p:cNvPr id="58" name="타원 57"/>
            <p:cNvSpPr/>
            <p:nvPr/>
          </p:nvSpPr>
          <p:spPr>
            <a:xfrm>
              <a:off x="8458417" y="2572088"/>
              <a:ext cx="133212" cy="133524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792670">
              <a:off x="8508369" y="2546874"/>
              <a:ext cx="403986" cy="4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타원 51"/>
          <p:cNvSpPr>
            <a:spLocks noChangeArrowheads="1"/>
          </p:cNvSpPr>
          <p:nvPr/>
        </p:nvSpPr>
        <p:spPr bwMode="auto">
          <a:xfrm>
            <a:off x="2748050" y="3626082"/>
            <a:ext cx="176667" cy="196597"/>
          </a:xfrm>
          <a:prstGeom prst="ellipse">
            <a:avLst/>
          </a:prstGeom>
          <a:solidFill>
            <a:srgbClr val="DCE6F2"/>
          </a:solidFill>
          <a:ln w="19050" algn="ctr">
            <a:solidFill>
              <a:srgbClr val="558ED5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sz="800" b="1" dirty="0" smtClean="0">
                <a:solidFill>
                  <a:srgbClr val="000000"/>
                </a:solidFill>
                <a:ea typeface="맑은 고딕" pitchFamily="50" charset="-127"/>
              </a:rPr>
              <a:t>2</a:t>
            </a:r>
            <a:endParaRPr lang="ko-KR" altLang="en-US" sz="8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pic>
        <p:nvPicPr>
          <p:cNvPr id="76" name="Picture 2" descr="\\10.2.20.2\한국장학재단\4000.임시폴더\4200. 팀별과제작성\4001.단계별 산출물\!!4500 전환단계 산출물\500_모바일 서비스 개선\Screenshots\Screenshot_2014-05-09-18-05-4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5110" y="1556792"/>
            <a:ext cx="1828800" cy="325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7" name="직사각형 76"/>
          <p:cNvSpPr>
            <a:spLocks noChangeArrowheads="1"/>
          </p:cNvSpPr>
          <p:nvPr/>
        </p:nvSpPr>
        <p:spPr bwMode="auto">
          <a:xfrm>
            <a:off x="4975110" y="2249552"/>
            <a:ext cx="1835827" cy="1296180"/>
          </a:xfrm>
          <a:prstGeom prst="rect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dirty="0">
              <a:solidFill>
                <a:srgbClr val="000000"/>
              </a:solidFill>
              <a:latin typeface="굴림" pitchFamily="50" charset="-127"/>
              <a:cs typeface="Arial" pitchFamily="34" charset="0"/>
            </a:endParaRPr>
          </a:p>
        </p:txBody>
      </p:sp>
      <p:grpSp>
        <p:nvGrpSpPr>
          <p:cNvPr id="78" name="그룹 77"/>
          <p:cNvGrpSpPr>
            <a:grpSpLocks/>
          </p:cNvGrpSpPr>
          <p:nvPr/>
        </p:nvGrpSpPr>
        <p:grpSpPr bwMode="auto">
          <a:xfrm>
            <a:off x="6631082" y="3156278"/>
            <a:ext cx="461198" cy="388855"/>
            <a:chOff x="8458417" y="2572088"/>
            <a:chExt cx="485274" cy="410109"/>
          </a:xfrm>
        </p:grpSpPr>
        <p:sp>
          <p:nvSpPr>
            <p:cNvPr id="84" name="타원 83"/>
            <p:cNvSpPr/>
            <p:nvPr/>
          </p:nvSpPr>
          <p:spPr>
            <a:xfrm>
              <a:off x="8458417" y="2572088"/>
              <a:ext cx="133212" cy="133524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85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792670">
              <a:off x="8508369" y="2546874"/>
              <a:ext cx="403986" cy="4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타원 78"/>
          <p:cNvSpPr>
            <a:spLocks noChangeArrowheads="1"/>
          </p:cNvSpPr>
          <p:nvPr/>
        </p:nvSpPr>
        <p:spPr bwMode="auto">
          <a:xfrm>
            <a:off x="6444208" y="2944371"/>
            <a:ext cx="176667" cy="196597"/>
          </a:xfrm>
          <a:prstGeom prst="ellipse">
            <a:avLst/>
          </a:prstGeom>
          <a:solidFill>
            <a:srgbClr val="DCE6F2"/>
          </a:solidFill>
          <a:ln w="19050" algn="ctr">
            <a:solidFill>
              <a:srgbClr val="558ED5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sz="800" b="1" dirty="0" smtClean="0">
                <a:solidFill>
                  <a:srgbClr val="000000"/>
                </a:solidFill>
                <a:ea typeface="맑은 고딕" pitchFamily="50" charset="-127"/>
              </a:rPr>
              <a:t>3</a:t>
            </a:r>
            <a:endParaRPr lang="ko-KR" altLang="en-US" sz="8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grpSp>
        <p:nvGrpSpPr>
          <p:cNvPr id="80" name="그룹 79"/>
          <p:cNvGrpSpPr>
            <a:grpSpLocks/>
          </p:cNvGrpSpPr>
          <p:nvPr/>
        </p:nvGrpSpPr>
        <p:grpSpPr bwMode="auto">
          <a:xfrm>
            <a:off x="6631082" y="3660955"/>
            <a:ext cx="461198" cy="388855"/>
            <a:chOff x="8458417" y="2572088"/>
            <a:chExt cx="485274" cy="410109"/>
          </a:xfrm>
        </p:grpSpPr>
        <p:sp>
          <p:nvSpPr>
            <p:cNvPr id="82" name="타원 81"/>
            <p:cNvSpPr/>
            <p:nvPr/>
          </p:nvSpPr>
          <p:spPr>
            <a:xfrm>
              <a:off x="8458417" y="2572088"/>
              <a:ext cx="133212" cy="133524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8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792670">
              <a:off x="8508369" y="2546874"/>
              <a:ext cx="403986" cy="4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" name="타원 80"/>
          <p:cNvSpPr>
            <a:spLocks noChangeArrowheads="1"/>
          </p:cNvSpPr>
          <p:nvPr/>
        </p:nvSpPr>
        <p:spPr bwMode="auto">
          <a:xfrm>
            <a:off x="6463693" y="3460769"/>
            <a:ext cx="176667" cy="196597"/>
          </a:xfrm>
          <a:prstGeom prst="ellipse">
            <a:avLst/>
          </a:prstGeom>
          <a:solidFill>
            <a:srgbClr val="DCE6F2"/>
          </a:solidFill>
          <a:ln w="19050" algn="ctr">
            <a:solidFill>
              <a:srgbClr val="558ED5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sz="800" b="1" dirty="0" smtClean="0">
                <a:solidFill>
                  <a:srgbClr val="000000"/>
                </a:solidFill>
                <a:ea typeface="맑은 고딕" pitchFamily="50" charset="-127"/>
              </a:rPr>
              <a:t>4</a:t>
            </a:r>
            <a:endParaRPr lang="ko-KR" altLang="en-US" sz="8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500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14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05728" y="1772816"/>
            <a:ext cx="8014744" cy="3240360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출근부는 반드시 근로일로부터 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입력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수정불가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수기출근부의 내용과 동일하게 입력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교외근로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실제 수행 업무를 상세하게 입력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수정은 입력기한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근로일로부터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내에만 가능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학기중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근로 시 입력한 학업시간표 상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수업시간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에는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입력불가</a:t>
            </a:r>
            <a:endParaRPr lang="en-US" altLang="ko-KR" sz="20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장애대학생 도우미 사업의 경우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입력가능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4" name="Picture 4" descr="C:\Users\ggang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8337" cy="3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그룹 45"/>
          <p:cNvGrpSpPr/>
          <p:nvPr/>
        </p:nvGrpSpPr>
        <p:grpSpPr>
          <a:xfrm>
            <a:off x="611560" y="980728"/>
            <a:ext cx="8528202" cy="455534"/>
            <a:chOff x="728662" y="1556792"/>
            <a:chExt cx="8528202" cy="455534"/>
          </a:xfrm>
        </p:grpSpPr>
        <p:pic>
          <p:nvPicPr>
            <p:cNvPr id="47" name="Picture 4" descr="C:\Users\ggang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628800"/>
              <a:ext cx="388337" cy="38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94614" y="1556792"/>
              <a:ext cx="806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출근부 입력 시 유의사항</a:t>
              </a:r>
              <a:endParaRPr lang="ko-KR" altLang="en-US" sz="2200" b="1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5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화면 슬라이드 쇼(4:3)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2015-03-06T04:13:39Z</dcterms:created>
  <dcterms:modified xsi:type="dcterms:W3CDTF">2015-03-06T04:15:56Z</dcterms:modified>
</cp:coreProperties>
</file>