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70" r:id="rId6"/>
    <p:sldId id="269" r:id="rId7"/>
    <p:sldId id="271" r:id="rId8"/>
    <p:sldId id="272" r:id="rId9"/>
    <p:sldId id="263" r:id="rId10"/>
    <p:sldId id="273" r:id="rId11"/>
    <p:sldId id="265" r:id="rId12"/>
    <p:sldId id="266" r:id="rId13"/>
    <p:sldId id="274" r:id="rId14"/>
    <p:sldId id="275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78C3F2A-7120-4F82-AF8A-CAF38A2AF793}" type="datetimeFigureOut">
              <a:rPr lang="ko-KR" altLang="en-US" smtClean="0"/>
              <a:pPr/>
              <a:t>2009-05-07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43D438B-84C3-4602-B27A-19D3EC1C9D2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071670" y="1071546"/>
            <a:ext cx="6172200" cy="2251552"/>
          </a:xfrm>
        </p:spPr>
        <p:txBody>
          <a:bodyPr>
            <a:noAutofit/>
          </a:bodyPr>
          <a:lstStyle/>
          <a:p>
            <a:r>
              <a:rPr lang="ko-KR" altLang="en-US" sz="12000" dirty="0" err="1" smtClean="0"/>
              <a:t>대박</a:t>
            </a:r>
            <a:r>
              <a:rPr lang="ko-KR" altLang="en-US" sz="12000" dirty="0" smtClean="0"/>
              <a:t> 농장</a:t>
            </a:r>
            <a:endParaRPr lang="ko-KR" altLang="en-US" sz="12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715140" y="4214818"/>
            <a:ext cx="1743060" cy="1802914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대동물학</a:t>
            </a:r>
            <a:r>
              <a:rPr lang="ko-KR" altLang="en-US" dirty="0" smtClean="0"/>
              <a:t> 및 실험</a:t>
            </a:r>
            <a:endParaRPr lang="en-US" altLang="ko-KR" dirty="0" smtClean="0"/>
          </a:p>
          <a:p>
            <a:r>
              <a:rPr lang="ko-KR" altLang="en-US" dirty="0" smtClean="0"/>
              <a:t>윤용범 교수님 </a:t>
            </a:r>
            <a:endParaRPr lang="en-US" altLang="ko-KR" dirty="0" smtClean="0"/>
          </a:p>
          <a:p>
            <a:r>
              <a:rPr lang="ko-KR" altLang="en-US" dirty="0" smtClean="0"/>
              <a:t>동물자원학과</a:t>
            </a:r>
            <a:endParaRPr lang="en-US" altLang="ko-KR" dirty="0" smtClean="0"/>
          </a:p>
          <a:p>
            <a:r>
              <a:rPr lang="en-US" altLang="ko-KR" dirty="0" smtClean="0"/>
              <a:t>20436967</a:t>
            </a:r>
          </a:p>
          <a:p>
            <a:r>
              <a:rPr lang="ko-KR" altLang="en-US" dirty="0" smtClean="0"/>
              <a:t>이승희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 smtClean="0"/>
              <a:t>총 비용</a:t>
            </a:r>
            <a:endParaRPr lang="ko-KR" altLang="en-US" sz="5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sz="2200" dirty="0" smtClean="0"/>
              <a:t>땅값 </a:t>
            </a:r>
            <a:r>
              <a:rPr lang="en-US" altLang="ko-KR" sz="2200" dirty="0" smtClean="0"/>
              <a:t>+ </a:t>
            </a:r>
            <a:r>
              <a:rPr lang="ko-KR" altLang="en-US" sz="2200" dirty="0" smtClean="0"/>
              <a:t>우사건축비 </a:t>
            </a:r>
            <a:r>
              <a:rPr lang="en-US" altLang="ko-KR" sz="2200" dirty="0" smtClean="0"/>
              <a:t>( </a:t>
            </a:r>
            <a:r>
              <a:rPr lang="ko-KR" altLang="en-US" sz="2200" dirty="0" err="1" smtClean="0"/>
              <a:t>비동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번동 </a:t>
            </a:r>
            <a:r>
              <a:rPr lang="en-US" altLang="ko-KR" sz="2200" dirty="0" smtClean="0"/>
              <a:t>) + </a:t>
            </a:r>
            <a:r>
              <a:rPr lang="ko-KR" altLang="en-US" sz="2200" dirty="0" smtClean="0"/>
              <a:t>집 </a:t>
            </a:r>
            <a:r>
              <a:rPr lang="en-US" altLang="ko-KR" sz="2200" dirty="0" smtClean="0"/>
              <a:t>+ </a:t>
            </a:r>
            <a:r>
              <a:rPr lang="ko-KR" altLang="en-US" sz="2200" dirty="0" smtClean="0"/>
              <a:t>부대시설 </a:t>
            </a:r>
            <a:r>
              <a:rPr lang="en-US" altLang="ko-KR" sz="2200" dirty="0" smtClean="0"/>
              <a:t>+ </a:t>
            </a:r>
            <a:r>
              <a:rPr lang="ko-KR" altLang="en-US" sz="2200" dirty="0" smtClean="0"/>
              <a:t>송아지 </a:t>
            </a:r>
            <a:r>
              <a:rPr lang="en-US" altLang="ko-KR" sz="2200" dirty="0" smtClean="0"/>
              <a:t> =</a:t>
            </a:r>
          </a:p>
          <a:p>
            <a:endParaRPr lang="en-US" altLang="ko-KR" sz="2200" dirty="0" smtClean="0"/>
          </a:p>
          <a:p>
            <a:r>
              <a:rPr lang="en-US" altLang="ko-KR" sz="2200" dirty="0" smtClean="0"/>
              <a:t>1</a:t>
            </a:r>
            <a:r>
              <a:rPr lang="ko-KR" altLang="en-US" sz="2200" dirty="0" smtClean="0"/>
              <a:t>억 원 </a:t>
            </a:r>
            <a:r>
              <a:rPr lang="en-US" altLang="ko-KR" sz="2200" dirty="0" smtClean="0"/>
              <a:t>+ 2</a:t>
            </a:r>
            <a:r>
              <a:rPr lang="ko-KR" altLang="en-US" sz="2200" dirty="0" smtClean="0"/>
              <a:t>억 원 </a:t>
            </a:r>
            <a:r>
              <a:rPr lang="en-US" altLang="ko-KR" sz="2200" dirty="0" smtClean="0"/>
              <a:t>+ 9</a:t>
            </a:r>
            <a:r>
              <a:rPr lang="ko-KR" altLang="en-US" sz="2200" dirty="0" smtClean="0"/>
              <a:t>천</a:t>
            </a:r>
            <a:r>
              <a:rPr lang="en-US" altLang="ko-KR" sz="2200" dirty="0" smtClean="0"/>
              <a:t>9</a:t>
            </a:r>
            <a:r>
              <a:rPr lang="ko-KR" altLang="en-US" sz="2200" dirty="0" err="1" smtClean="0"/>
              <a:t>백만원</a:t>
            </a:r>
            <a:r>
              <a:rPr lang="ko-KR" altLang="en-US" sz="2200" dirty="0" smtClean="0"/>
              <a:t> </a:t>
            </a:r>
            <a:r>
              <a:rPr lang="en-US" altLang="ko-KR" sz="2200" dirty="0" smtClean="0"/>
              <a:t>+ 1</a:t>
            </a:r>
            <a:r>
              <a:rPr lang="ko-KR" altLang="en-US" sz="2200" dirty="0" smtClean="0"/>
              <a:t>억</a:t>
            </a:r>
            <a:r>
              <a:rPr lang="en-US" altLang="ko-KR" sz="2200" dirty="0" smtClean="0"/>
              <a:t>8</a:t>
            </a:r>
            <a:r>
              <a:rPr lang="ko-KR" altLang="en-US" sz="2200" dirty="0" err="1" smtClean="0"/>
              <a:t>천만원</a:t>
            </a:r>
            <a:r>
              <a:rPr lang="ko-KR" altLang="en-US" sz="2200" dirty="0" smtClean="0"/>
              <a:t> </a:t>
            </a:r>
            <a:r>
              <a:rPr lang="en-US" altLang="ko-KR" sz="2200" dirty="0" smtClean="0"/>
              <a:t>+ 1</a:t>
            </a:r>
            <a:r>
              <a:rPr lang="ko-KR" altLang="en-US" sz="2200" dirty="0" smtClean="0"/>
              <a:t>억</a:t>
            </a:r>
            <a:r>
              <a:rPr lang="en-US" altLang="ko-KR" sz="2200" dirty="0" smtClean="0"/>
              <a:t>3</a:t>
            </a:r>
            <a:r>
              <a:rPr lang="ko-KR" altLang="en-US" sz="2200" dirty="0" smtClean="0"/>
              <a:t>천</a:t>
            </a:r>
            <a:r>
              <a:rPr lang="en-US" altLang="ko-KR" sz="2200" dirty="0" smtClean="0"/>
              <a:t>5</a:t>
            </a:r>
            <a:r>
              <a:rPr lang="ko-KR" altLang="en-US" sz="2200" dirty="0" err="1" smtClean="0"/>
              <a:t>백만원</a:t>
            </a:r>
            <a:endParaRPr lang="en-US" altLang="ko-KR" sz="2200" dirty="0" smtClean="0"/>
          </a:p>
          <a:p>
            <a:pPr>
              <a:buNone/>
            </a:pPr>
            <a:r>
              <a:rPr lang="en-US" altLang="ko-KR" sz="2200" dirty="0" smtClean="0"/>
              <a:t>   </a:t>
            </a:r>
          </a:p>
          <a:p>
            <a:pPr>
              <a:buNone/>
            </a:pPr>
            <a:r>
              <a:rPr lang="en-US" altLang="ko-KR" sz="2200" dirty="0" smtClean="0"/>
              <a:t>   </a:t>
            </a:r>
            <a:r>
              <a:rPr lang="en-US" altLang="ko-KR" sz="4000" dirty="0" smtClean="0"/>
              <a:t>=7</a:t>
            </a:r>
            <a:r>
              <a:rPr lang="ko-KR" altLang="en-US" sz="4000" dirty="0" smtClean="0"/>
              <a:t>억</a:t>
            </a:r>
            <a:r>
              <a:rPr lang="en-US" altLang="ko-KR" sz="4000" dirty="0" smtClean="0"/>
              <a:t>1</a:t>
            </a:r>
            <a:r>
              <a:rPr lang="ko-KR" altLang="en-US" sz="4000" dirty="0" smtClean="0"/>
              <a:t>천</a:t>
            </a:r>
            <a:r>
              <a:rPr lang="en-US" altLang="ko-KR" sz="4000" dirty="0" smtClean="0"/>
              <a:t>4</a:t>
            </a:r>
            <a:r>
              <a:rPr lang="ko-KR" altLang="en-US" sz="4000" dirty="0" err="1" smtClean="0"/>
              <a:t>백만원</a:t>
            </a:r>
            <a:r>
              <a:rPr lang="en-US" altLang="ko-KR" sz="4000" dirty="0" smtClean="0"/>
              <a:t> </a:t>
            </a:r>
          </a:p>
          <a:p>
            <a:endParaRPr lang="en-US" altLang="ko-KR" sz="2200" dirty="0" smtClean="0"/>
          </a:p>
          <a:p>
            <a:r>
              <a:rPr lang="ko-KR" altLang="en-US" sz="2200" dirty="0" smtClean="0"/>
              <a:t>총비용에서 초지의 형성비용은 뺐음</a:t>
            </a:r>
            <a:r>
              <a:rPr lang="en-US" altLang="ko-KR" sz="22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 smtClean="0"/>
              <a:t>한우 출하까지 들어간 비용</a:t>
            </a:r>
            <a:endParaRPr lang="ko-KR" altLang="en-US" sz="5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조사료 및 농후사료 송아지 때 사와서 출하까지 </a:t>
            </a:r>
            <a:r>
              <a:rPr lang="en-US" altLang="ko-KR" dirty="0" smtClean="0"/>
              <a:t>283</a:t>
            </a:r>
            <a:r>
              <a:rPr lang="ko-KR" altLang="en-US" dirty="0" smtClean="0"/>
              <a:t>만원 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약 </a:t>
            </a:r>
            <a:r>
              <a:rPr lang="en-US" altLang="ko-KR" dirty="0" smtClean="0"/>
              <a:t>300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주사비용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수의사비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왕겨 </a:t>
            </a:r>
            <a:r>
              <a:rPr lang="en-US" altLang="ko-KR" dirty="0" smtClean="0"/>
              <a:t>+ @  = 150</a:t>
            </a:r>
            <a:r>
              <a:rPr lang="ko-KR" altLang="en-US" dirty="0" smtClean="0"/>
              <a:t>이상 넘지 않는다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두당 </a:t>
            </a:r>
            <a:r>
              <a:rPr lang="ko-KR" altLang="en-US" dirty="0" err="1" smtClean="0"/>
              <a:t>지출비</a:t>
            </a:r>
            <a:r>
              <a:rPr lang="ko-KR" altLang="en-US" dirty="0" smtClean="0"/>
              <a:t> </a:t>
            </a:r>
            <a:r>
              <a:rPr lang="en-US" altLang="ko-KR" dirty="0" smtClean="0"/>
              <a:t>450</a:t>
            </a:r>
            <a:r>
              <a:rPr lang="ko-KR" altLang="en-US" dirty="0" smtClean="0"/>
              <a:t>을 넘지 않는다</a:t>
            </a:r>
            <a:r>
              <a:rPr lang="en-US" altLang="ko-KR" dirty="0" smtClean="0"/>
              <a:t>. ( </a:t>
            </a:r>
            <a:r>
              <a:rPr lang="ko-KR" altLang="en-US" dirty="0" smtClean="0"/>
              <a:t>송아지 가격 포함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각각 시세에 따라서 변동은 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A++  X  </a:t>
            </a:r>
            <a:r>
              <a:rPr lang="ko-KR" altLang="en-US" dirty="0" err="1" smtClean="0"/>
              <a:t>도체중은</a:t>
            </a:r>
            <a:r>
              <a:rPr lang="ko-KR" altLang="en-US" dirty="0" smtClean="0"/>
              <a:t> </a:t>
            </a:r>
            <a:r>
              <a:rPr lang="en-US" altLang="ko-KR" dirty="0" smtClean="0"/>
              <a:t>= </a:t>
            </a:r>
            <a:r>
              <a:rPr lang="ko-KR" altLang="en-US" dirty="0" err="1" smtClean="0"/>
              <a:t>실가격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5</a:t>
            </a:r>
            <a:r>
              <a:rPr lang="ko-KR" altLang="en-US" dirty="0" smtClean="0"/>
              <a:t>월</a:t>
            </a:r>
            <a:r>
              <a:rPr lang="en-US" altLang="ko-KR" dirty="0" smtClean="0"/>
              <a:t>6</a:t>
            </a:r>
            <a:r>
              <a:rPr lang="ko-KR" altLang="en-US" dirty="0" smtClean="0"/>
              <a:t>일 현제 </a:t>
            </a:r>
            <a:r>
              <a:rPr lang="en-US" altLang="ko-KR" dirty="0" smtClean="0"/>
              <a:t>A++ 19,000</a:t>
            </a:r>
            <a:r>
              <a:rPr lang="ko-KR" altLang="en-US" dirty="0" smtClean="0"/>
              <a:t>정도 </a:t>
            </a:r>
            <a:r>
              <a:rPr lang="en-US" altLang="ko-KR" dirty="0" smtClean="0"/>
              <a:t>(</a:t>
            </a:r>
            <a:r>
              <a:rPr lang="ko-KR" altLang="en-US" dirty="0" smtClean="0"/>
              <a:t>시세는 항상 바뀐다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19,000</a:t>
            </a:r>
            <a:r>
              <a:rPr lang="ko-KR" altLang="en-US" dirty="0" smtClean="0"/>
              <a:t>원</a:t>
            </a:r>
            <a:r>
              <a:rPr lang="en-US" altLang="ko-KR" dirty="0" smtClean="0"/>
              <a:t>  X  400kg  =  7,600,000</a:t>
            </a:r>
            <a:r>
              <a:rPr lang="ko-KR" altLang="en-US" dirty="0" smtClean="0"/>
              <a:t>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여기에 </a:t>
            </a:r>
            <a:r>
              <a:rPr lang="en-US" altLang="ko-KR" dirty="0" smtClean="0"/>
              <a:t> 50</a:t>
            </a:r>
            <a:r>
              <a:rPr lang="ko-KR" altLang="en-US" dirty="0" smtClean="0"/>
              <a:t>두를 한번에 출하 하면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7,600,00</a:t>
            </a:r>
            <a:r>
              <a:rPr lang="ko-KR" altLang="en-US" dirty="0" smtClean="0"/>
              <a:t>원</a:t>
            </a:r>
            <a:r>
              <a:rPr lang="en-US" altLang="ko-KR" dirty="0" smtClean="0"/>
              <a:t>  X  50</a:t>
            </a:r>
            <a:r>
              <a:rPr lang="ko-KR" altLang="en-US" dirty="0" smtClean="0"/>
              <a:t>두  </a:t>
            </a:r>
            <a:r>
              <a:rPr lang="en-US" altLang="ko-KR" dirty="0" smtClean="0"/>
              <a:t>=  380,000,000</a:t>
            </a:r>
            <a:r>
              <a:rPr lang="ko-KR" altLang="en-US" dirty="0" smtClean="0"/>
              <a:t>원</a:t>
            </a:r>
            <a:r>
              <a:rPr lang="en-US" altLang="ko-KR" dirty="0" smtClean="0"/>
              <a:t> (</a:t>
            </a:r>
            <a:r>
              <a:rPr lang="ko-KR" altLang="en-US" dirty="0" smtClean="0"/>
              <a:t>입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한우</a:t>
            </a:r>
            <a:r>
              <a:rPr lang="en-US" altLang="ko-KR" dirty="0" smtClean="0"/>
              <a:t>50</a:t>
            </a:r>
            <a:r>
              <a:rPr lang="ko-KR" altLang="en-US" dirty="0" smtClean="0"/>
              <a:t>두 생산비용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4,500,000</a:t>
            </a:r>
            <a:r>
              <a:rPr lang="ko-KR" altLang="en-US" dirty="0" smtClean="0"/>
              <a:t>원</a:t>
            </a:r>
            <a:r>
              <a:rPr lang="en-US" altLang="ko-KR" dirty="0" smtClean="0"/>
              <a:t>  X  50</a:t>
            </a:r>
            <a:r>
              <a:rPr lang="ko-KR" altLang="en-US" dirty="0" smtClean="0"/>
              <a:t>두  </a:t>
            </a:r>
            <a:r>
              <a:rPr lang="en-US" altLang="ko-KR" dirty="0" smtClean="0"/>
              <a:t>= 225,000,000</a:t>
            </a:r>
            <a:r>
              <a:rPr lang="ko-KR" altLang="en-US" dirty="0" smtClean="0"/>
              <a:t>원 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</a:t>
            </a:r>
            <a:r>
              <a:rPr lang="en-US" altLang="ko-KR" dirty="0" smtClean="0"/>
              <a:t>)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한우</a:t>
            </a:r>
            <a:r>
              <a:rPr lang="en-US" altLang="ko-KR" dirty="0" smtClean="0"/>
              <a:t>50</a:t>
            </a:r>
            <a:r>
              <a:rPr lang="ko-KR" altLang="en-US" dirty="0" smtClean="0"/>
              <a:t>두 순수익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380,000,000</a:t>
            </a:r>
            <a:r>
              <a:rPr lang="ko-KR" altLang="en-US" dirty="0" smtClean="0"/>
              <a:t>원</a:t>
            </a:r>
            <a:r>
              <a:rPr lang="en-US" altLang="ko-KR" dirty="0" smtClean="0"/>
              <a:t> – 225,000,000</a:t>
            </a:r>
            <a:r>
              <a:rPr lang="ko-KR" altLang="en-US" dirty="0" smtClean="0"/>
              <a:t>원</a:t>
            </a:r>
            <a:r>
              <a:rPr lang="en-US" altLang="ko-KR" dirty="0" smtClean="0"/>
              <a:t>  =  155,000,000</a:t>
            </a:r>
            <a:r>
              <a:rPr lang="ko-KR" altLang="en-US" dirty="0" smtClean="0"/>
              <a:t>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입</a:t>
            </a:r>
            <a:r>
              <a:rPr lang="en-US" altLang="ko-KR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155,000,000</a:t>
            </a:r>
            <a:r>
              <a:rPr lang="ko-KR" altLang="en-US" dirty="0" smtClean="0"/>
              <a:t>원  이면 </a:t>
            </a:r>
            <a:r>
              <a:rPr lang="en-US" altLang="ko-KR" dirty="0" smtClean="0"/>
              <a:t>10</a:t>
            </a:r>
            <a:r>
              <a:rPr lang="ko-KR" altLang="en-US" dirty="0" smtClean="0"/>
              <a:t>년이면 원금을 </a:t>
            </a:r>
            <a:r>
              <a:rPr lang="ko-KR" altLang="en-US" dirty="0" err="1" smtClean="0"/>
              <a:t>벌수</a:t>
            </a:r>
            <a:r>
              <a:rPr lang="ko-KR" altLang="en-US" dirty="0" smtClean="0"/>
              <a:t> 있다</a:t>
            </a:r>
            <a:r>
              <a:rPr lang="en-US" altLang="ko-KR" dirty="0" smtClean="0"/>
              <a:t>.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(</a:t>
            </a:r>
            <a:r>
              <a:rPr lang="ko-KR" altLang="en-US" dirty="0" smtClean="0"/>
              <a:t>지금은 약 </a:t>
            </a:r>
            <a:r>
              <a:rPr lang="en-US" altLang="ko-KR" dirty="0" smtClean="0"/>
              <a:t>1</a:t>
            </a:r>
            <a:r>
              <a:rPr lang="ko-KR" altLang="en-US" dirty="0" smtClean="0"/>
              <a:t>억</a:t>
            </a:r>
            <a:r>
              <a:rPr lang="en-US" altLang="ko-KR" dirty="0" smtClean="0"/>
              <a:t>5</a:t>
            </a:r>
            <a:r>
              <a:rPr lang="ko-KR" altLang="en-US" dirty="0" err="1" smtClean="0"/>
              <a:t>천만원이지만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도체중</a:t>
            </a:r>
            <a:r>
              <a:rPr lang="ko-KR" altLang="en-US" dirty="0" smtClean="0"/>
              <a:t> 및 등급 가격을 잘 </a:t>
            </a:r>
            <a:r>
              <a:rPr lang="ko-KR" altLang="en-US" dirty="0" err="1" smtClean="0"/>
              <a:t>마추면</a:t>
            </a:r>
            <a:r>
              <a:rPr lang="ko-KR" altLang="en-US" dirty="0" smtClean="0"/>
              <a:t> 더 벌 수 도 있고 적게 벌 수도 있다</a:t>
            </a:r>
            <a:r>
              <a:rPr lang="en-US" altLang="ko-KR" dirty="0" smtClean="0"/>
              <a:t>.)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부동산 지분이 </a:t>
            </a:r>
            <a:r>
              <a:rPr lang="ko-KR" altLang="en-US" dirty="0" err="1" smtClean="0"/>
              <a:t>올를수도</a:t>
            </a:r>
            <a:r>
              <a:rPr lang="ko-KR" altLang="en-US" dirty="0" smtClean="0"/>
              <a:t> 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지금 까지 하면서 배제된 것은 </a:t>
            </a:r>
            <a:r>
              <a:rPr lang="ko-KR" altLang="en-US" dirty="0" err="1" smtClean="0"/>
              <a:t>축산허거지역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교통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질병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등급의 변화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육량</a:t>
            </a:r>
            <a:r>
              <a:rPr lang="en-US" altLang="ko-KR" dirty="0" smtClean="0"/>
              <a:t>, 10</a:t>
            </a:r>
            <a:r>
              <a:rPr lang="ko-KR" altLang="en-US" dirty="0" smtClean="0"/>
              <a:t>두의 </a:t>
            </a:r>
            <a:r>
              <a:rPr lang="ko-KR" altLang="en-US" dirty="0" err="1" smtClean="0"/>
              <a:t>번식우에서</a:t>
            </a:r>
            <a:r>
              <a:rPr lang="ko-KR" altLang="en-US" dirty="0" smtClean="0"/>
              <a:t> 태어난 송아지 등을 배제하고 계획하였음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초지 조성은 옥수수로 하는데 비료 등 아직 </a:t>
            </a:r>
            <a:r>
              <a:rPr lang="ko-KR" altLang="en-US" dirty="0" err="1" smtClean="0"/>
              <a:t>모르는게</a:t>
            </a:r>
            <a:r>
              <a:rPr lang="ko-KR" altLang="en-US" dirty="0" smtClean="0"/>
              <a:t> 많아서 제외 시켰다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옥수수는 </a:t>
            </a:r>
            <a:r>
              <a:rPr lang="en-US" altLang="ko-KR" dirty="0" smtClean="0"/>
              <a:t>1000</a:t>
            </a:r>
            <a:r>
              <a:rPr lang="ko-KR" altLang="en-US" dirty="0" smtClean="0"/>
              <a:t>평당 종자가격이 약 </a:t>
            </a:r>
            <a:r>
              <a:rPr lang="en-US" altLang="ko-KR" dirty="0" smtClean="0"/>
              <a:t>20</a:t>
            </a:r>
            <a:r>
              <a:rPr lang="ko-KR" altLang="en-US" dirty="0" smtClean="0"/>
              <a:t>만원 정도이고</a:t>
            </a:r>
            <a:r>
              <a:rPr lang="en-US" altLang="ko-KR" dirty="0" smtClean="0"/>
              <a:t> </a:t>
            </a:r>
            <a:r>
              <a:rPr lang="ko-KR" altLang="en-US" dirty="0" smtClean="0"/>
              <a:t>비료 가격 장비 등은 이웃사촌들과 </a:t>
            </a:r>
            <a:r>
              <a:rPr lang="ko-KR" altLang="en-US" dirty="0" err="1" smtClean="0"/>
              <a:t>함게</a:t>
            </a:r>
            <a:r>
              <a:rPr lang="ko-KR" altLang="en-US" dirty="0" smtClean="0"/>
              <a:t> 구매 하여 사용함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7467600" cy="6045348"/>
          </a:xfrm>
        </p:spPr>
        <p:txBody>
          <a:bodyPr>
            <a:normAutofit/>
          </a:bodyPr>
          <a:lstStyle/>
          <a:p>
            <a:pPr algn="ctr"/>
            <a:endParaRPr lang="en-US" altLang="ko-KR" sz="10000" dirty="0" smtClean="0"/>
          </a:p>
          <a:p>
            <a:pPr algn="ctr">
              <a:buNone/>
            </a:pPr>
            <a:r>
              <a:rPr lang="ko-KR" altLang="en-US" sz="10000" dirty="0" smtClean="0"/>
              <a:t>감사 합니다</a:t>
            </a:r>
            <a:r>
              <a:rPr lang="en-US" altLang="ko-KR" sz="10000" dirty="0" smtClean="0"/>
              <a:t>.</a:t>
            </a:r>
            <a:endParaRPr lang="ko-KR" altLang="en-US" sz="1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7467600" cy="1643074"/>
          </a:xfrm>
        </p:spPr>
        <p:txBody>
          <a:bodyPr>
            <a:noAutofit/>
          </a:bodyPr>
          <a:lstStyle/>
          <a:p>
            <a:pPr algn="ctr"/>
            <a:r>
              <a:rPr lang="ko-KR" altLang="en-US" sz="10000" dirty="0" smtClean="0"/>
              <a:t>농장 계획서</a:t>
            </a:r>
            <a:endParaRPr lang="ko-KR" altLang="en-US" sz="10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2928934"/>
            <a:ext cx="7467600" cy="2643206"/>
          </a:xfrm>
        </p:spPr>
        <p:txBody>
          <a:bodyPr/>
          <a:lstStyle/>
          <a:p>
            <a:r>
              <a:rPr lang="ko-KR" altLang="en-US" dirty="0" err="1" smtClean="0"/>
              <a:t>대박</a:t>
            </a:r>
            <a:r>
              <a:rPr lang="ko-KR" altLang="en-US" dirty="0" smtClean="0"/>
              <a:t> 농장은 한우의 비육을 </a:t>
            </a:r>
            <a:r>
              <a:rPr lang="ko-KR" altLang="en-US" dirty="0" err="1" smtClean="0"/>
              <a:t>주로하고</a:t>
            </a:r>
            <a:r>
              <a:rPr lang="ko-KR" altLang="en-US" dirty="0" smtClean="0"/>
              <a:t> 번식을 부로 하는 </a:t>
            </a:r>
            <a:r>
              <a:rPr lang="ko-KR" altLang="en-US" dirty="0" err="1" smtClean="0"/>
              <a:t>농장으로서등급은</a:t>
            </a:r>
            <a:r>
              <a:rPr lang="ko-KR" altLang="en-US" dirty="0" smtClean="0"/>
              <a:t> </a:t>
            </a:r>
            <a:r>
              <a:rPr lang="en-US" altLang="ko-KR" dirty="0" smtClean="0"/>
              <a:t>A++</a:t>
            </a:r>
            <a:r>
              <a:rPr lang="ko-KR" altLang="en-US" dirty="0" smtClean="0"/>
              <a:t>에 맞춰서 부유층을 타겟으로 브랜드화하여  </a:t>
            </a:r>
            <a:r>
              <a:rPr lang="ko-KR" altLang="en-US" dirty="0" err="1" smtClean="0"/>
              <a:t>인터넷등으로</a:t>
            </a:r>
            <a:r>
              <a:rPr lang="ko-KR" altLang="en-US" dirty="0" smtClean="0"/>
              <a:t> 판매하는 고급 육질의 한우농장이다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지역은 충청남도 서천군 </a:t>
            </a:r>
            <a:r>
              <a:rPr lang="ko-KR" altLang="en-US" dirty="0" err="1" smtClean="0"/>
              <a:t>장항읍</a:t>
            </a:r>
            <a:r>
              <a:rPr lang="ko-KR" altLang="en-US" dirty="0" smtClean="0"/>
              <a:t> 신기마을 뒤쪽 산간지역에 터를 잡아 신선한 공기와 깨끗한 물로 자란  청정 한우를 키운다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 smtClean="0"/>
              <a:t>터 잡기</a:t>
            </a:r>
            <a:endParaRPr lang="ko-KR" altLang="en-US" sz="5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충청남도 서천군 </a:t>
            </a:r>
            <a:r>
              <a:rPr lang="ko-KR" altLang="en-US" dirty="0" err="1" smtClean="0"/>
              <a:t>장항읍</a:t>
            </a:r>
            <a:r>
              <a:rPr lang="ko-KR" altLang="en-US" dirty="0" smtClean="0"/>
              <a:t> 신기마을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내가 태어난 고향으로써 나중에 장남인 내가 살아야 할 마을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허거지역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교통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등을 일단 </a:t>
            </a:r>
            <a:r>
              <a:rPr lang="ko-KR" altLang="en-US" dirty="0" err="1" smtClean="0"/>
              <a:t>제외한체</a:t>
            </a:r>
            <a:r>
              <a:rPr lang="ko-KR" altLang="en-US" dirty="0" smtClean="0"/>
              <a:t> 일단 구입 </a:t>
            </a:r>
            <a:r>
              <a:rPr lang="en-US" altLang="ko-KR" dirty="0" smtClean="0"/>
              <a:t>(</a:t>
            </a:r>
            <a:r>
              <a:rPr lang="ko-KR" altLang="en-US" dirty="0" smtClean="0"/>
              <a:t>생략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가격은 천차만별 평균 </a:t>
            </a:r>
            <a:r>
              <a:rPr lang="en-US" altLang="ko-KR" dirty="0" smtClean="0"/>
              <a:t>5</a:t>
            </a:r>
            <a:r>
              <a:rPr lang="ko-KR" altLang="en-US" dirty="0" smtClean="0"/>
              <a:t>만원 정도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시골인근 논과 밭도 있고 그 지역 근처에 약 </a:t>
            </a:r>
            <a:r>
              <a:rPr lang="en-US" altLang="ko-KR" dirty="0" smtClean="0"/>
              <a:t>2000</a:t>
            </a:r>
            <a:r>
              <a:rPr lang="ko-KR" altLang="en-US" dirty="0" smtClean="0"/>
              <a:t>평 구입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5</a:t>
            </a:r>
            <a:r>
              <a:rPr lang="ko-KR" altLang="en-US" dirty="0" smtClean="0"/>
              <a:t>만원 </a:t>
            </a:r>
            <a:r>
              <a:rPr lang="en-US" altLang="ko-KR" dirty="0" smtClean="0"/>
              <a:t>X 2000</a:t>
            </a:r>
            <a:r>
              <a:rPr lang="ko-KR" altLang="en-US" dirty="0" smtClean="0"/>
              <a:t>평  </a:t>
            </a:r>
            <a:r>
              <a:rPr lang="en-US" altLang="ko-KR" dirty="0" smtClean="0"/>
              <a:t>=  1</a:t>
            </a:r>
            <a:r>
              <a:rPr lang="ko-KR" altLang="en-US" dirty="0" err="1" smtClean="0"/>
              <a:t>억원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 smtClean="0"/>
              <a:t>우사 건축 및 부대 시설 </a:t>
            </a:r>
            <a:endParaRPr lang="ko-KR" altLang="en-US" sz="5000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71103"/>
            <a:ext cx="7467600" cy="4131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5500694" y="1214422"/>
            <a:ext cx="2714644" cy="5000660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 smtClean="0"/>
              <a:t> 비육우를 사육하는 곳</a:t>
            </a:r>
            <a:br>
              <a:rPr lang="ko-KR" altLang="en-US" dirty="0" smtClean="0"/>
            </a:b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ko-KR" altLang="en-US" dirty="0" smtClean="0"/>
              <a:t>번동 우사에는 </a:t>
            </a:r>
            <a:r>
              <a:rPr lang="en-US" altLang="ko-KR" dirty="0" smtClean="0"/>
              <a:t>1</a:t>
            </a:r>
            <a:r>
              <a:rPr lang="ko-KR" altLang="en-US" dirty="0" smtClean="0"/>
              <a:t>칸에는 </a:t>
            </a:r>
            <a:r>
              <a:rPr lang="en-US" altLang="ko-KR" dirty="0" smtClean="0"/>
              <a:t>5</a:t>
            </a:r>
            <a:r>
              <a:rPr lang="ko-KR" altLang="en-US" dirty="0" smtClean="0"/>
              <a:t>두씩</a:t>
            </a:r>
            <a:r>
              <a:rPr lang="en-US" altLang="ko-KR" dirty="0" smtClean="0"/>
              <a:t>              </a:t>
            </a:r>
            <a:br>
              <a:rPr lang="en-US" altLang="ko-KR" dirty="0" smtClean="0"/>
            </a:br>
            <a:endParaRPr lang="en-US" altLang="ko-KR" dirty="0" smtClean="0"/>
          </a:p>
          <a:p>
            <a:r>
              <a:rPr lang="en-US" altLang="ko-KR" dirty="0" smtClean="0"/>
              <a:t>50</a:t>
            </a:r>
            <a:r>
              <a:rPr lang="ko-KR" altLang="en-US" dirty="0" smtClean="0"/>
              <a:t>두의 비육우를 사육 가능함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en-US" altLang="ko-KR" dirty="0" smtClean="0"/>
          </a:p>
          <a:p>
            <a:r>
              <a:rPr lang="ko-KR" altLang="en-US" dirty="0" err="1" smtClean="0"/>
              <a:t>칸문과</a:t>
            </a:r>
            <a:r>
              <a:rPr lang="ko-KR" altLang="en-US" dirty="0" smtClean="0"/>
              <a:t> 통로의 길이가 같아 </a:t>
            </a:r>
            <a:r>
              <a:rPr lang="ko-KR" altLang="en-US" dirty="0" err="1" smtClean="0"/>
              <a:t>청소시에</a:t>
            </a:r>
            <a:r>
              <a:rPr lang="ko-KR" altLang="en-US" dirty="0" smtClean="0"/>
              <a:t> 편리함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우사 약 </a:t>
            </a:r>
            <a:r>
              <a:rPr lang="en-US" altLang="ko-KR" dirty="0" smtClean="0"/>
              <a:t>200</a:t>
            </a:r>
            <a:r>
              <a:rPr lang="ko-KR" altLang="en-US" dirty="0" smtClean="0"/>
              <a:t>평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경량철골조로 평당 </a:t>
            </a:r>
            <a:r>
              <a:rPr lang="en-US" altLang="ko-KR" dirty="0" smtClean="0"/>
              <a:t>50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200</a:t>
            </a:r>
            <a:r>
              <a:rPr lang="ko-KR" altLang="en-US" dirty="0" smtClean="0"/>
              <a:t>평 </a:t>
            </a:r>
            <a:r>
              <a:rPr lang="en-US" altLang="ko-KR" dirty="0" smtClean="0"/>
              <a:t>X 50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=1</a:t>
            </a:r>
            <a:r>
              <a:rPr lang="ko-KR" altLang="en-US" dirty="0" err="1" smtClean="0"/>
              <a:t>억원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928670"/>
            <a:ext cx="5076825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5357818" y="1142984"/>
            <a:ext cx="2786082" cy="4873752"/>
          </a:xfrm>
        </p:spPr>
        <p:txBody>
          <a:bodyPr>
            <a:normAutofit fontScale="85000" lnSpcReduction="20000"/>
          </a:bodyPr>
          <a:lstStyle/>
          <a:p>
            <a:endParaRPr lang="en-US" altLang="ko-KR" dirty="0" smtClean="0"/>
          </a:p>
          <a:p>
            <a:r>
              <a:rPr lang="ko-KR" altLang="en-US" dirty="0" err="1" smtClean="0"/>
              <a:t>번식우를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비육하는곳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번식우칸에</a:t>
            </a:r>
            <a:r>
              <a:rPr lang="ko-KR" altLang="en-US" dirty="0" smtClean="0"/>
              <a:t> </a:t>
            </a:r>
            <a:r>
              <a:rPr lang="en-US" altLang="ko-KR" dirty="0" smtClean="0"/>
              <a:t>10</a:t>
            </a:r>
            <a:r>
              <a:rPr lang="ko-KR" altLang="en-US" dirty="0" err="1" smtClean="0"/>
              <a:t>두사육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예비우사는 두수를 더 늘릴 경우를 대비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우사 약 </a:t>
            </a:r>
            <a:r>
              <a:rPr lang="en-US" altLang="ko-KR" dirty="0" smtClean="0"/>
              <a:t>200</a:t>
            </a:r>
            <a:r>
              <a:rPr lang="ko-KR" altLang="en-US" dirty="0" smtClean="0"/>
              <a:t>평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경량철골조로 평당 </a:t>
            </a:r>
            <a:r>
              <a:rPr lang="en-US" altLang="ko-KR" dirty="0" smtClean="0"/>
              <a:t>50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200</a:t>
            </a:r>
            <a:r>
              <a:rPr lang="ko-KR" altLang="en-US" dirty="0" smtClean="0"/>
              <a:t>평 </a:t>
            </a:r>
            <a:r>
              <a:rPr lang="en-US" altLang="ko-KR" dirty="0" smtClean="0"/>
              <a:t>X 50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=1</a:t>
            </a:r>
            <a:r>
              <a:rPr lang="ko-KR" altLang="en-US" dirty="0" err="1" smtClean="0"/>
              <a:t>억원</a:t>
            </a:r>
            <a:endParaRPr lang="en-US" altLang="ko-KR" dirty="0" smtClean="0"/>
          </a:p>
          <a:p>
            <a:endParaRPr lang="en-US" altLang="ko-KR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00108"/>
            <a:ext cx="4933950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786314" y="1600200"/>
            <a:ext cx="3071834" cy="4873752"/>
          </a:xfrm>
        </p:spPr>
        <p:txBody>
          <a:bodyPr/>
          <a:lstStyle/>
          <a:p>
            <a:pPr algn="ctr">
              <a:buNone/>
            </a:pPr>
            <a:r>
              <a:rPr lang="ko-KR" altLang="en-US" sz="5000" dirty="0" smtClean="0"/>
              <a:t>단독주택</a:t>
            </a:r>
            <a:endParaRPr lang="en-US" altLang="ko-KR" sz="5000" dirty="0" smtClean="0"/>
          </a:p>
          <a:p>
            <a:pPr algn="ctr">
              <a:buNone/>
            </a:pPr>
            <a:endParaRPr lang="en-US" altLang="ko-KR" dirty="0" smtClean="0"/>
          </a:p>
          <a:p>
            <a:r>
              <a:rPr lang="ko-KR" altLang="en-US" dirty="0" smtClean="0"/>
              <a:t>단독주택  </a:t>
            </a:r>
            <a:r>
              <a:rPr lang="en-US" altLang="ko-KR" dirty="0" smtClean="0"/>
              <a:t>60</a:t>
            </a:r>
            <a:r>
              <a:rPr lang="ko-KR" altLang="en-US" dirty="0" smtClean="0"/>
              <a:t>평 건축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평당 </a:t>
            </a:r>
            <a:r>
              <a:rPr lang="en-US" altLang="ko-KR" dirty="0" smtClean="0"/>
              <a:t>300</a:t>
            </a:r>
            <a:r>
              <a:rPr lang="ko-KR" altLang="en-US" dirty="0" smtClean="0"/>
              <a:t>만원 </a:t>
            </a:r>
            <a:r>
              <a:rPr lang="en-US" altLang="ko-KR" dirty="0" smtClean="0"/>
              <a:t>X 60</a:t>
            </a:r>
            <a:r>
              <a:rPr lang="ko-KR" altLang="en-US" dirty="0" smtClean="0"/>
              <a:t>평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= 1</a:t>
            </a:r>
            <a:r>
              <a:rPr lang="ko-KR" altLang="en-US" dirty="0" smtClean="0"/>
              <a:t>억</a:t>
            </a:r>
            <a:r>
              <a:rPr lang="en-US" altLang="ko-KR" dirty="0" smtClean="0"/>
              <a:t>8</a:t>
            </a:r>
            <a:r>
              <a:rPr lang="ko-KR" altLang="en-US" dirty="0" err="1" smtClean="0"/>
              <a:t>천만원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4198423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 smtClean="0"/>
              <a:t>부대 시설</a:t>
            </a:r>
            <a:endParaRPr lang="ko-KR" altLang="en-US" sz="5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err="1" smtClean="0"/>
              <a:t>퇴비사</a:t>
            </a:r>
            <a:r>
              <a:rPr lang="en-US" altLang="ko-KR" dirty="0" smtClean="0"/>
              <a:t>20</a:t>
            </a:r>
            <a:r>
              <a:rPr lang="ko-KR" altLang="en-US" dirty="0" smtClean="0"/>
              <a:t>평 </a:t>
            </a:r>
            <a:r>
              <a:rPr lang="en-US" altLang="ko-KR" dirty="0" smtClean="0"/>
              <a:t>+ </a:t>
            </a:r>
            <a:r>
              <a:rPr lang="ko-KR" altLang="en-US" dirty="0" err="1" smtClean="0"/>
              <a:t>사일로</a:t>
            </a:r>
            <a:r>
              <a:rPr lang="en-US" altLang="ko-KR" dirty="0" smtClean="0"/>
              <a:t>5</a:t>
            </a:r>
            <a:r>
              <a:rPr lang="ko-KR" altLang="en-US" dirty="0" smtClean="0"/>
              <a:t>평 </a:t>
            </a:r>
            <a:r>
              <a:rPr lang="en-US" altLang="ko-KR" dirty="0" smtClean="0"/>
              <a:t>+</a:t>
            </a:r>
            <a:r>
              <a:rPr lang="ko-KR" altLang="en-US" dirty="0" smtClean="0"/>
              <a:t>건초창고</a:t>
            </a:r>
            <a:r>
              <a:rPr lang="en-US" altLang="ko-KR" dirty="0" smtClean="0"/>
              <a:t>50</a:t>
            </a:r>
            <a:r>
              <a:rPr lang="ko-KR" altLang="en-US" dirty="0" smtClean="0"/>
              <a:t>평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+ </a:t>
            </a:r>
            <a:r>
              <a:rPr lang="ko-KR" altLang="en-US" dirty="0" smtClean="0"/>
              <a:t>기계창고</a:t>
            </a:r>
            <a:r>
              <a:rPr lang="en-US" altLang="ko-KR" dirty="0" smtClean="0"/>
              <a:t>50</a:t>
            </a:r>
            <a:r>
              <a:rPr lang="ko-KR" altLang="en-US" dirty="0" smtClean="0"/>
              <a:t>평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사료창고</a:t>
            </a:r>
            <a:r>
              <a:rPr lang="en-US" altLang="ko-KR" dirty="0" smtClean="0"/>
              <a:t>5</a:t>
            </a:r>
            <a:r>
              <a:rPr lang="ko-KR" altLang="en-US" dirty="0" smtClean="0"/>
              <a:t>평  </a:t>
            </a:r>
            <a:r>
              <a:rPr lang="en-US" altLang="ko-KR" dirty="0" smtClean="0"/>
              <a:t>= 130</a:t>
            </a:r>
            <a:r>
              <a:rPr lang="ko-KR" altLang="en-US" dirty="0" smtClean="0"/>
              <a:t>평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건물은 평당 </a:t>
            </a:r>
            <a:r>
              <a:rPr lang="en-US" altLang="ko-KR" dirty="0" smtClean="0"/>
              <a:t>30</a:t>
            </a:r>
            <a:r>
              <a:rPr lang="ko-KR" altLang="en-US" dirty="0" smtClean="0"/>
              <a:t>만원 정도로 싸게 싸게 짓는다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130 X 30 = 3</a:t>
            </a:r>
            <a:r>
              <a:rPr lang="ko-KR" altLang="en-US" dirty="0" smtClean="0"/>
              <a:t>천</a:t>
            </a:r>
            <a:r>
              <a:rPr lang="en-US" altLang="ko-KR" dirty="0" smtClean="0"/>
              <a:t>9</a:t>
            </a:r>
            <a:r>
              <a:rPr lang="ko-KR" altLang="en-US" dirty="0" err="1" smtClean="0"/>
              <a:t>백만원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기계 </a:t>
            </a:r>
            <a:r>
              <a:rPr lang="en-US" altLang="ko-KR" dirty="0" smtClean="0"/>
              <a:t> -  </a:t>
            </a:r>
            <a:r>
              <a:rPr lang="ko-KR" altLang="en-US" dirty="0" err="1" smtClean="0"/>
              <a:t>트렉터</a:t>
            </a:r>
            <a:r>
              <a:rPr lang="ko-KR" altLang="en-US" dirty="0" smtClean="0"/>
              <a:t> </a:t>
            </a:r>
            <a:r>
              <a:rPr lang="en-US" altLang="ko-KR" dirty="0" smtClean="0"/>
              <a:t>(5</a:t>
            </a:r>
            <a:r>
              <a:rPr lang="ko-KR" altLang="en-US" dirty="0" err="1" smtClean="0"/>
              <a:t>천만원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5000" dirty="0" smtClean="0"/>
              <a:t>송아지 가격</a:t>
            </a:r>
            <a:endParaRPr lang="ko-KR" altLang="en-US" sz="50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한우 송아지의 경우 </a:t>
            </a:r>
            <a:r>
              <a:rPr lang="en-US" altLang="ko-KR" dirty="0" smtClean="0"/>
              <a:t>5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6</a:t>
            </a:r>
            <a:r>
              <a:rPr lang="ko-KR" altLang="en-US" dirty="0" smtClean="0"/>
              <a:t>일 시세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시세는 다양한 요소에 의해 달라짐 </a:t>
            </a:r>
            <a:r>
              <a:rPr lang="en-US" altLang="ko-KR" dirty="0" smtClean="0"/>
              <a:t> (</a:t>
            </a:r>
            <a:r>
              <a:rPr lang="ko-KR" altLang="en-US" dirty="0" smtClean="0"/>
              <a:t>경매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질병 등</a:t>
            </a:r>
            <a:r>
              <a:rPr lang="en-US" altLang="ko-KR" dirty="0" smtClean="0"/>
              <a:t>…)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  -</a:t>
            </a:r>
            <a:r>
              <a:rPr lang="ko-KR" altLang="en-US" dirty="0" err="1" smtClean="0"/>
              <a:t>숫소의</a:t>
            </a:r>
            <a:r>
              <a:rPr lang="ko-KR" altLang="en-US" dirty="0" smtClean="0"/>
              <a:t> 경우  </a:t>
            </a:r>
            <a:r>
              <a:rPr lang="en-US" altLang="ko-KR" dirty="0" smtClean="0"/>
              <a:t> :  </a:t>
            </a:r>
            <a:r>
              <a:rPr lang="ko-KR" altLang="en-US" dirty="0" smtClean="0"/>
              <a:t>약 </a:t>
            </a:r>
            <a:r>
              <a:rPr lang="en-US" altLang="ko-KR" dirty="0" smtClean="0"/>
              <a:t>230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r>
              <a:rPr lang="en-US" altLang="ko-KR" dirty="0" smtClean="0"/>
              <a:t>  -</a:t>
            </a:r>
            <a:r>
              <a:rPr lang="ko-KR" altLang="en-US" dirty="0" smtClean="0"/>
              <a:t>암소의 경우  </a:t>
            </a:r>
            <a:r>
              <a:rPr lang="en-US" altLang="ko-KR" dirty="0" smtClean="0"/>
              <a:t>:  </a:t>
            </a:r>
            <a:r>
              <a:rPr lang="ko-KR" altLang="en-US" dirty="0" smtClean="0"/>
              <a:t>약 </a:t>
            </a:r>
            <a:r>
              <a:rPr lang="en-US" altLang="ko-KR" dirty="0" smtClean="0"/>
              <a:t>200</a:t>
            </a:r>
            <a:r>
              <a:rPr lang="ko-KR" altLang="en-US" dirty="0" smtClean="0"/>
              <a:t>만원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비동에는</a:t>
            </a:r>
            <a:r>
              <a:rPr lang="ko-KR" altLang="en-US" dirty="0" smtClean="0"/>
              <a:t> 비육우로 키울 </a:t>
            </a:r>
            <a:r>
              <a:rPr lang="ko-KR" altLang="en-US" dirty="0" err="1" smtClean="0"/>
              <a:t>숫소</a:t>
            </a:r>
            <a:r>
              <a:rPr lang="ko-KR" altLang="en-US" dirty="0" smtClean="0"/>
              <a:t> 약 </a:t>
            </a:r>
            <a:r>
              <a:rPr lang="en-US" altLang="ko-KR" dirty="0" smtClean="0"/>
              <a:t>50</a:t>
            </a:r>
            <a:r>
              <a:rPr lang="ko-KR" altLang="en-US" dirty="0" err="1" smtClean="0"/>
              <a:t>여마리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밑소</a:t>
            </a:r>
            <a:r>
              <a:rPr lang="ko-KR" altLang="en-US" dirty="0" smtClean="0"/>
              <a:t> 구입</a:t>
            </a:r>
            <a:endParaRPr lang="en-US" altLang="ko-KR" dirty="0" smtClean="0"/>
          </a:p>
          <a:p>
            <a:r>
              <a:rPr lang="ko-KR" altLang="en-US" dirty="0" smtClean="0"/>
              <a:t>번동에는 </a:t>
            </a:r>
            <a:r>
              <a:rPr lang="ko-KR" altLang="en-US" dirty="0" err="1" smtClean="0"/>
              <a:t>번식우로</a:t>
            </a:r>
            <a:r>
              <a:rPr lang="ko-KR" altLang="en-US" dirty="0" smtClean="0"/>
              <a:t> 키울 암소 약 </a:t>
            </a:r>
            <a:r>
              <a:rPr lang="en-US" altLang="ko-KR" dirty="0" smtClean="0"/>
              <a:t>10</a:t>
            </a:r>
            <a:r>
              <a:rPr lang="ko-KR" altLang="en-US" dirty="0" err="1" smtClean="0"/>
              <a:t>여마리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밑소</a:t>
            </a:r>
            <a:r>
              <a:rPr lang="ko-KR" altLang="en-US" dirty="0" smtClean="0"/>
              <a:t> 구입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숫소가격</a:t>
            </a:r>
            <a:r>
              <a:rPr lang="ko-KR" altLang="en-US" dirty="0" smtClean="0"/>
              <a:t>   </a:t>
            </a:r>
            <a:r>
              <a:rPr lang="en-US" altLang="ko-KR" dirty="0" smtClean="0"/>
              <a:t>230</a:t>
            </a:r>
            <a:r>
              <a:rPr lang="ko-KR" altLang="en-US" dirty="0" smtClean="0"/>
              <a:t>만원 </a:t>
            </a:r>
            <a:r>
              <a:rPr lang="en-US" altLang="ko-KR" dirty="0" smtClean="0"/>
              <a:t>X 50</a:t>
            </a:r>
            <a:r>
              <a:rPr lang="ko-KR" altLang="en-US" dirty="0" smtClean="0"/>
              <a:t>두 </a:t>
            </a:r>
            <a:r>
              <a:rPr lang="en-US" altLang="ko-KR" dirty="0" smtClean="0"/>
              <a:t> = 1</a:t>
            </a:r>
            <a:r>
              <a:rPr lang="ko-KR" altLang="en-US" dirty="0" smtClean="0"/>
              <a:t>억</a:t>
            </a:r>
            <a:r>
              <a:rPr lang="en-US" altLang="ko-KR" dirty="0" smtClean="0"/>
              <a:t>1</a:t>
            </a:r>
            <a:r>
              <a:rPr lang="ko-KR" altLang="en-US" dirty="0" smtClean="0"/>
              <a:t>천</a:t>
            </a:r>
            <a:r>
              <a:rPr lang="en-US" altLang="ko-KR" dirty="0" smtClean="0"/>
              <a:t>5</a:t>
            </a:r>
            <a:r>
              <a:rPr lang="ko-KR" altLang="en-US" dirty="0" err="1" smtClean="0"/>
              <a:t>백만원</a:t>
            </a:r>
            <a:endParaRPr lang="en-US" altLang="ko-KR" dirty="0" smtClean="0"/>
          </a:p>
          <a:p>
            <a:r>
              <a:rPr lang="ko-KR" altLang="en-US" dirty="0" smtClean="0"/>
              <a:t>암소가격  </a:t>
            </a:r>
            <a:r>
              <a:rPr lang="en-US" altLang="ko-KR" dirty="0" smtClean="0"/>
              <a:t>200</a:t>
            </a:r>
            <a:r>
              <a:rPr lang="ko-KR" altLang="en-US" dirty="0" smtClean="0"/>
              <a:t>만원 </a:t>
            </a:r>
            <a:r>
              <a:rPr lang="en-US" altLang="ko-KR" dirty="0" smtClean="0"/>
              <a:t>X 10</a:t>
            </a:r>
            <a:r>
              <a:rPr lang="ko-KR" altLang="en-US" dirty="0" smtClean="0"/>
              <a:t>두 </a:t>
            </a:r>
            <a:r>
              <a:rPr lang="en-US" altLang="ko-KR" dirty="0" smtClean="0"/>
              <a:t> =  2</a:t>
            </a:r>
            <a:r>
              <a:rPr lang="ko-KR" altLang="en-US" dirty="0" err="1" smtClean="0"/>
              <a:t>천만원</a:t>
            </a:r>
            <a:r>
              <a:rPr lang="en-US" altLang="ko-KR" dirty="0" smtClean="0"/>
              <a:t> </a:t>
            </a:r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201</TotalTime>
  <Words>568</Words>
  <Application>Microsoft Office PowerPoint</Application>
  <PresentationFormat>화면 슬라이드 쇼(4:3)</PresentationFormat>
  <Paragraphs>130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오렌지</vt:lpstr>
      <vt:lpstr>대박 농장</vt:lpstr>
      <vt:lpstr>농장 계획서</vt:lpstr>
      <vt:lpstr>터 잡기</vt:lpstr>
      <vt:lpstr>우사 건축 및 부대 시설 </vt:lpstr>
      <vt:lpstr>슬라이드 5</vt:lpstr>
      <vt:lpstr>슬라이드 6</vt:lpstr>
      <vt:lpstr>슬라이드 7</vt:lpstr>
      <vt:lpstr>부대 시설</vt:lpstr>
      <vt:lpstr>송아지 가격</vt:lpstr>
      <vt:lpstr>총 비용</vt:lpstr>
      <vt:lpstr>한우 출하까지 들어간 비용</vt:lpstr>
      <vt:lpstr>슬라이드 12</vt:lpstr>
      <vt:lpstr>슬라이드 13</vt:lpstr>
      <vt:lpstr>슬라이드 14</vt:lpstr>
    </vt:vector>
  </TitlesOfParts>
  <Company>BlackEdition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대박 농장</dc:title>
  <dc:creator>Windows XP</dc:creator>
  <cp:lastModifiedBy>Windows XP</cp:lastModifiedBy>
  <cp:revision>21</cp:revision>
  <dcterms:created xsi:type="dcterms:W3CDTF">2009-05-06T05:41:38Z</dcterms:created>
  <dcterms:modified xsi:type="dcterms:W3CDTF">2009-05-07T04:58:29Z</dcterms:modified>
</cp:coreProperties>
</file>