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2" r:id="rId6"/>
    <p:sldId id="260" r:id="rId7"/>
    <p:sldId id="261" r:id="rId8"/>
    <p:sldId id="263" r:id="rId9"/>
    <p:sldId id="264" r:id="rId10"/>
  </p:sldIdLst>
  <p:sldSz cx="9144000" cy="6858000" type="screen4x3"/>
  <p:notesSz cx="9144000" cy="6858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5179484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D693D73-FDC6-4713-9494-316F4BC76716}" type="datetimeFigureOut">
              <a:rPr lang="ko-KR" altLang="en-US" smtClean="0"/>
              <a:t>2009-05-06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4350"/>
            <a:ext cx="3429000" cy="2571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5179484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1F24FF2-86C6-4BD5-B0E7-24B6321E4C60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9735D1-A6D4-4AF6-869F-68D50F26C7E6}" type="datetimeFigureOut">
              <a:rPr lang="ko-KR" altLang="en-US" smtClean="0"/>
              <a:t>2009-05-06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7386DA-3F1E-46E8-B121-90410CE3B8AF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9735D1-A6D4-4AF6-869F-68D50F26C7E6}" type="datetimeFigureOut">
              <a:rPr lang="ko-KR" altLang="en-US" smtClean="0"/>
              <a:t>2009-05-06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7386DA-3F1E-46E8-B121-90410CE3B8AF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9735D1-A6D4-4AF6-869F-68D50F26C7E6}" type="datetimeFigureOut">
              <a:rPr lang="ko-KR" altLang="en-US" smtClean="0"/>
              <a:t>2009-05-06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7386DA-3F1E-46E8-B121-90410CE3B8AF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9735D1-A6D4-4AF6-869F-68D50F26C7E6}" type="datetimeFigureOut">
              <a:rPr lang="ko-KR" altLang="en-US" smtClean="0"/>
              <a:t>2009-05-06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7386DA-3F1E-46E8-B121-90410CE3B8AF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9735D1-A6D4-4AF6-869F-68D50F26C7E6}" type="datetimeFigureOut">
              <a:rPr lang="ko-KR" altLang="en-US" smtClean="0"/>
              <a:t>2009-05-06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7386DA-3F1E-46E8-B121-90410CE3B8AF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9735D1-A6D4-4AF6-869F-68D50F26C7E6}" type="datetimeFigureOut">
              <a:rPr lang="ko-KR" altLang="en-US" smtClean="0"/>
              <a:t>2009-05-06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7386DA-3F1E-46E8-B121-90410CE3B8AF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1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1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9735D1-A6D4-4AF6-869F-68D50F26C7E6}" type="datetimeFigureOut">
              <a:rPr lang="ko-KR" altLang="en-US" smtClean="0"/>
              <a:t>2009-05-06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7386DA-3F1E-46E8-B121-90410CE3B8AF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9735D1-A6D4-4AF6-869F-68D50F26C7E6}" type="datetimeFigureOut">
              <a:rPr lang="ko-KR" altLang="en-US" smtClean="0"/>
              <a:t>2009-05-06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7386DA-3F1E-46E8-B121-90410CE3B8AF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9735D1-A6D4-4AF6-869F-68D50F26C7E6}" type="datetimeFigureOut">
              <a:rPr lang="ko-KR" altLang="en-US" smtClean="0"/>
              <a:t>2009-05-06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7386DA-3F1E-46E8-B121-90410CE3B8AF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9735D1-A6D4-4AF6-869F-68D50F26C7E6}" type="datetimeFigureOut">
              <a:rPr lang="ko-KR" altLang="en-US" smtClean="0"/>
              <a:t>2009-05-06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7386DA-3F1E-46E8-B121-90410CE3B8AF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9735D1-A6D4-4AF6-869F-68D50F26C7E6}" type="datetimeFigureOut">
              <a:rPr lang="ko-KR" altLang="en-US" smtClean="0"/>
              <a:t>2009-05-06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7386DA-3F1E-46E8-B121-90410CE3B8AF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9735D1-A6D4-4AF6-869F-68D50F26C7E6}" type="datetimeFigureOut">
              <a:rPr lang="ko-KR" altLang="en-US" smtClean="0"/>
              <a:t>2009-05-06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7386DA-3F1E-46E8-B121-90410CE3B8AF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714348" y="1714489"/>
            <a:ext cx="7772400" cy="1428759"/>
          </a:xfrm>
          <a:noFill/>
          <a:ln>
            <a:noFill/>
          </a:ln>
        </p:spPr>
        <p:txBody>
          <a:bodyPr>
            <a:noAutofit/>
          </a:bodyPr>
          <a:lstStyle/>
          <a:p>
            <a:r>
              <a:rPr lang="ko-KR" altLang="en-US" sz="8800" dirty="0" smtClean="0"/>
              <a:t>마루목장</a:t>
            </a:r>
            <a:endParaRPr lang="ko-KR" altLang="en-US" sz="8800" dirty="0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ko-KR" dirty="0" smtClean="0"/>
              <a:t>20437047</a:t>
            </a:r>
          </a:p>
          <a:p>
            <a:r>
              <a:rPr lang="ko-KR" altLang="en-US" dirty="0" smtClean="0"/>
              <a:t>장윤</a:t>
            </a:r>
            <a:r>
              <a:rPr lang="ko-KR" altLang="en-US" dirty="0"/>
              <a:t>정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dirty="0" smtClean="0"/>
              <a:t>한우를 비육하는 목장 </a:t>
            </a:r>
            <a:r>
              <a:rPr lang="en-US" altLang="ko-KR" dirty="0" smtClean="0"/>
              <a:t>(</a:t>
            </a:r>
            <a:r>
              <a:rPr lang="ko-KR" altLang="en-US" dirty="0" err="1" smtClean="0"/>
              <a:t>숫소평균가격</a:t>
            </a:r>
            <a:r>
              <a:rPr lang="en-US" altLang="ko-KR" dirty="0" smtClean="0"/>
              <a:t>:230</a:t>
            </a:r>
            <a:r>
              <a:rPr lang="ko-KR" altLang="en-US" dirty="0" smtClean="0"/>
              <a:t>만원</a:t>
            </a:r>
            <a:r>
              <a:rPr lang="en-US" altLang="ko-KR" dirty="0" smtClean="0"/>
              <a:t>)</a:t>
            </a:r>
          </a:p>
          <a:p>
            <a:r>
              <a:rPr lang="ko-KR" altLang="en-US" dirty="0" smtClean="0"/>
              <a:t>평수</a:t>
            </a:r>
            <a:r>
              <a:rPr lang="en-US" altLang="ko-KR" dirty="0" smtClean="0"/>
              <a:t>: 2000</a:t>
            </a:r>
            <a:r>
              <a:rPr lang="ko-KR" altLang="en-US" dirty="0" smtClean="0"/>
              <a:t>평</a:t>
            </a:r>
            <a:endParaRPr lang="en-US" altLang="ko-KR" dirty="0" smtClean="0"/>
          </a:p>
          <a:p>
            <a:r>
              <a:rPr lang="ko-KR" altLang="en-US" dirty="0" smtClean="0"/>
              <a:t>위치</a:t>
            </a:r>
            <a:r>
              <a:rPr lang="en-US" altLang="ko-KR" dirty="0" smtClean="0"/>
              <a:t>: </a:t>
            </a:r>
            <a:r>
              <a:rPr lang="ko-KR" altLang="en-US" dirty="0" smtClean="0"/>
              <a:t>강원도 고성군 </a:t>
            </a:r>
            <a:r>
              <a:rPr lang="ko-KR" altLang="en-US" dirty="0" err="1" smtClean="0"/>
              <a:t>토성면</a:t>
            </a:r>
            <a:r>
              <a:rPr lang="ko-KR" altLang="en-US" dirty="0" smtClean="0"/>
              <a:t> </a:t>
            </a:r>
            <a:r>
              <a:rPr lang="ko-KR" altLang="en-US" dirty="0" err="1" smtClean="0"/>
              <a:t>아야진리</a:t>
            </a:r>
            <a:endParaRPr lang="en-US" altLang="ko-KR" dirty="0" smtClean="0"/>
          </a:p>
          <a:p>
            <a:r>
              <a:rPr lang="ko-KR" altLang="en-US" dirty="0" smtClean="0"/>
              <a:t>구입가</a:t>
            </a:r>
            <a:r>
              <a:rPr lang="en-US" altLang="ko-KR" dirty="0" smtClean="0"/>
              <a:t>: 20,000</a:t>
            </a:r>
            <a:r>
              <a:rPr lang="ko-KR" altLang="en-US" dirty="0" smtClean="0"/>
              <a:t>만원 </a:t>
            </a:r>
            <a:r>
              <a:rPr lang="en-US" altLang="ko-KR" dirty="0" smtClean="0"/>
              <a:t>(</a:t>
            </a:r>
            <a:r>
              <a:rPr lang="ko-KR" altLang="en-US" dirty="0" smtClean="0"/>
              <a:t>평당 </a:t>
            </a:r>
            <a:r>
              <a:rPr lang="en-US" altLang="ko-KR" dirty="0" smtClean="0"/>
              <a:t>10</a:t>
            </a:r>
            <a:r>
              <a:rPr lang="ko-KR" altLang="en-US" dirty="0" smtClean="0"/>
              <a:t>만원</a:t>
            </a:r>
            <a:r>
              <a:rPr lang="en-US" altLang="ko-KR" dirty="0" smtClean="0"/>
              <a:t>)</a:t>
            </a:r>
          </a:p>
          <a:p>
            <a:endParaRPr lang="en-US" altLang="ko-KR" dirty="0" smtClean="0"/>
          </a:p>
          <a:p>
            <a:pPr>
              <a:buNone/>
            </a:pPr>
            <a:endParaRPr lang="en-US" altLang="ko-KR" dirty="0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축사배치도</a:t>
            </a:r>
            <a:endParaRPr lang="ko-KR" altLang="en-US" dirty="0"/>
          </a:p>
        </p:txBody>
      </p:sp>
      <p:pic>
        <p:nvPicPr>
          <p:cNvPr id="9" name="그림 8" descr="그림4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00430" y="4214818"/>
            <a:ext cx="4191363" cy="1483789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6286512" y="5715016"/>
            <a:ext cx="1357322" cy="52322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altLang="ko-KR" sz="2800" dirty="0" smtClean="0">
                <a:latin typeface="굴림" pitchFamily="50" charset="-127"/>
                <a:ea typeface="굴림" pitchFamily="50" charset="-127"/>
              </a:rPr>
              <a:t>&lt;</a:t>
            </a:r>
            <a:r>
              <a:rPr lang="ko-KR" altLang="en-US" sz="2800" dirty="0" smtClean="0">
                <a:latin typeface="굴림" pitchFamily="50" charset="-127"/>
                <a:ea typeface="굴림" pitchFamily="50" charset="-127"/>
              </a:rPr>
              <a:t>축사</a:t>
            </a:r>
            <a:r>
              <a:rPr lang="en-US" altLang="ko-KR" sz="2800" dirty="0" smtClean="0">
                <a:latin typeface="굴림" pitchFamily="50" charset="-127"/>
                <a:ea typeface="굴림" pitchFamily="50" charset="-127"/>
              </a:rPr>
              <a:t>&gt;</a:t>
            </a:r>
            <a:endParaRPr lang="ko-KR" altLang="en-US" sz="2800" dirty="0">
              <a:latin typeface="굴림" pitchFamily="50" charset="-127"/>
              <a:ea typeface="굴림" pitchFamily="50" charset="-127"/>
            </a:endParaRPr>
          </a:p>
        </p:txBody>
      </p:sp>
      <p:pic>
        <p:nvPicPr>
          <p:cNvPr id="11" name="그림 10" descr="그림3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57290" y="1643050"/>
            <a:ext cx="6286544" cy="1846935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1643042" y="1928802"/>
            <a:ext cx="13573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mtClean="0"/>
              <a:t>사료창</a:t>
            </a:r>
            <a:r>
              <a:rPr lang="ko-KR" altLang="en-US"/>
              <a:t>고</a:t>
            </a:r>
            <a:endParaRPr lang="ko-KR" alt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4572000" y="3143248"/>
            <a:ext cx="11430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dirty="0" err="1" smtClean="0"/>
              <a:t>건초사</a:t>
            </a:r>
            <a:endParaRPr lang="ko-KR" alt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6429388" y="3071810"/>
            <a:ext cx="8771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dirty="0" err="1" smtClean="0"/>
              <a:t>퇴비</a:t>
            </a:r>
            <a:r>
              <a:rPr lang="ko-KR" altLang="en-US" dirty="0" err="1"/>
              <a:t>사</a:t>
            </a:r>
            <a:endParaRPr lang="ko-KR" altLang="en-US" dirty="0"/>
          </a:p>
        </p:txBody>
      </p:sp>
      <p:pic>
        <p:nvPicPr>
          <p:cNvPr id="17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4"/>
          <a:srcRect/>
          <a:stretch>
            <a:fillRect/>
          </a:stretch>
        </p:blipFill>
        <p:spPr bwMode="auto">
          <a:xfrm>
            <a:off x="500034" y="4143380"/>
            <a:ext cx="2447925" cy="148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8" name="TextBox 17"/>
          <p:cNvSpPr txBox="1"/>
          <p:nvPr/>
        </p:nvSpPr>
        <p:spPr>
          <a:xfrm>
            <a:off x="2071670" y="5572140"/>
            <a:ext cx="8771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mtClean="0"/>
              <a:t>우리집</a:t>
            </a:r>
            <a:endParaRPr lang="ko-KR" alt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dirty="0" smtClean="0"/>
              <a:t>단독주택</a:t>
            </a:r>
            <a:endParaRPr lang="en-US" altLang="ko-KR" dirty="0" smtClean="0"/>
          </a:p>
          <a:p>
            <a:endParaRPr lang="en-US" altLang="ko-KR" dirty="0"/>
          </a:p>
          <a:p>
            <a:endParaRPr lang="en-US" altLang="ko-KR" dirty="0" smtClean="0"/>
          </a:p>
          <a:p>
            <a:endParaRPr lang="en-US" altLang="ko-KR" dirty="0"/>
          </a:p>
          <a:p>
            <a:endParaRPr lang="en-US" altLang="ko-KR" dirty="0" smtClean="0"/>
          </a:p>
          <a:p>
            <a:r>
              <a:rPr lang="en-US" altLang="ko-KR" dirty="0" smtClean="0"/>
              <a:t>50</a:t>
            </a:r>
            <a:r>
              <a:rPr lang="ko-KR" altLang="en-US" dirty="0" smtClean="0"/>
              <a:t>평 </a:t>
            </a:r>
            <a:r>
              <a:rPr lang="en-US" altLang="ko-KR" dirty="0" smtClean="0"/>
              <a:t>(</a:t>
            </a:r>
            <a:r>
              <a:rPr lang="ko-KR" altLang="en-US" dirty="0" smtClean="0"/>
              <a:t>평당 </a:t>
            </a:r>
            <a:r>
              <a:rPr lang="en-US" altLang="ko-KR" dirty="0" smtClean="0"/>
              <a:t>250</a:t>
            </a:r>
            <a:r>
              <a:rPr lang="ko-KR" altLang="en-US" dirty="0" smtClean="0"/>
              <a:t>만원</a:t>
            </a:r>
            <a:r>
              <a:rPr lang="en-US" altLang="ko-KR" dirty="0" smtClean="0"/>
              <a:t>)=1</a:t>
            </a:r>
            <a:r>
              <a:rPr lang="ko-KR" altLang="en-US" dirty="0" smtClean="0"/>
              <a:t>억</a:t>
            </a:r>
            <a:r>
              <a:rPr lang="en-US" altLang="ko-KR" dirty="0" smtClean="0"/>
              <a:t>2</a:t>
            </a:r>
            <a:r>
              <a:rPr lang="ko-KR" altLang="en-US" dirty="0" smtClean="0"/>
              <a:t>천</a:t>
            </a:r>
            <a:r>
              <a:rPr lang="en-US" altLang="ko-KR" dirty="0" smtClean="0"/>
              <a:t>5</a:t>
            </a:r>
            <a:r>
              <a:rPr lang="ko-KR" altLang="en-US" dirty="0" err="1" smtClean="0"/>
              <a:t>백만원</a:t>
            </a:r>
            <a:endParaRPr lang="ko-KR" altLang="en-US" dirty="0"/>
          </a:p>
        </p:txBody>
      </p:sp>
      <p:pic>
        <p:nvPicPr>
          <p:cNvPr id="4" name="그림 3" descr="wl.bmp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00364" y="1928802"/>
            <a:ext cx="4438673" cy="2595576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dirty="0" err="1" smtClean="0"/>
              <a:t>소한마리당</a:t>
            </a:r>
            <a:r>
              <a:rPr lang="ko-KR" altLang="en-US" dirty="0" smtClean="0"/>
              <a:t> </a:t>
            </a:r>
            <a:r>
              <a:rPr lang="ko-KR" altLang="en-US" dirty="0" err="1" smtClean="0"/>
              <a:t>출하때까지</a:t>
            </a:r>
            <a:r>
              <a:rPr lang="ko-KR" altLang="en-US" dirty="0" smtClean="0"/>
              <a:t> </a:t>
            </a:r>
            <a:r>
              <a:rPr lang="ko-KR" altLang="en-US" dirty="0" err="1" smtClean="0"/>
              <a:t>사료비</a:t>
            </a:r>
            <a:r>
              <a:rPr lang="en-US" altLang="ko-KR" dirty="0" smtClean="0"/>
              <a:t>:</a:t>
            </a:r>
            <a:r>
              <a:rPr lang="ko-KR" altLang="en-US" dirty="0" smtClean="0"/>
              <a:t> </a:t>
            </a:r>
            <a:r>
              <a:rPr lang="en-US" altLang="ko-KR" dirty="0"/>
              <a:t> </a:t>
            </a:r>
            <a:r>
              <a:rPr lang="en-US" altLang="ko-KR" dirty="0" smtClean="0"/>
              <a:t>                          </a:t>
            </a:r>
            <a:r>
              <a:rPr lang="ko-KR" altLang="en-US" dirty="0" smtClean="0"/>
              <a:t>약 </a:t>
            </a:r>
            <a:r>
              <a:rPr lang="en-US" altLang="ko-KR" dirty="0" smtClean="0"/>
              <a:t>300</a:t>
            </a:r>
            <a:r>
              <a:rPr lang="ko-KR" altLang="en-US" dirty="0" smtClean="0"/>
              <a:t>만원</a:t>
            </a:r>
            <a:endParaRPr lang="en-US" altLang="ko-KR" dirty="0" smtClean="0"/>
          </a:p>
          <a:p>
            <a:endParaRPr lang="en-US" altLang="ko-KR" dirty="0"/>
          </a:p>
          <a:p>
            <a:r>
              <a:rPr lang="ko-KR" altLang="en-US" dirty="0" smtClean="0"/>
              <a:t>부정기적 작업비용</a:t>
            </a:r>
            <a:r>
              <a:rPr lang="en-US" altLang="ko-KR" dirty="0" smtClean="0"/>
              <a:t>(</a:t>
            </a:r>
            <a:r>
              <a:rPr lang="ko-KR" altLang="en-US" dirty="0" smtClean="0"/>
              <a:t>주사</a:t>
            </a:r>
            <a:r>
              <a:rPr lang="en-US" altLang="ko-KR" dirty="0" smtClean="0"/>
              <a:t>,</a:t>
            </a:r>
            <a:r>
              <a:rPr lang="ko-KR" altLang="en-US" dirty="0" smtClean="0"/>
              <a:t>수의사비등</a:t>
            </a:r>
            <a:r>
              <a:rPr lang="en-US" altLang="ko-KR" dirty="0" smtClean="0"/>
              <a:t>):100</a:t>
            </a:r>
            <a:r>
              <a:rPr lang="ko-KR" altLang="en-US" dirty="0" smtClean="0"/>
              <a:t>만원을 넘지 않는다</a:t>
            </a:r>
            <a:r>
              <a:rPr lang="en-US" altLang="ko-KR" dirty="0" smtClean="0"/>
              <a:t>.</a:t>
            </a:r>
          </a:p>
          <a:p>
            <a:endParaRPr lang="en-US" altLang="ko-KR" dirty="0"/>
          </a:p>
          <a:p>
            <a:r>
              <a:rPr lang="ko-KR" altLang="en-US" dirty="0" smtClean="0"/>
              <a:t>두당 </a:t>
            </a:r>
            <a:r>
              <a:rPr lang="ko-KR" altLang="en-US" dirty="0" err="1" smtClean="0"/>
              <a:t>지출비</a:t>
            </a:r>
            <a:r>
              <a:rPr lang="ko-KR" altLang="en-US" dirty="0" smtClean="0"/>
              <a:t> </a:t>
            </a:r>
            <a:r>
              <a:rPr lang="en-US" altLang="ko-KR" dirty="0" smtClean="0"/>
              <a:t>400</a:t>
            </a:r>
            <a:r>
              <a:rPr lang="ko-KR" altLang="en-US" dirty="0" smtClean="0"/>
              <a:t>만원</a:t>
            </a:r>
            <a:endParaRPr lang="en-US" altLang="ko-KR" dirty="0" smtClean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제목 1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dirty="0" err="1" smtClean="0"/>
              <a:t>축사한마리당</a:t>
            </a:r>
            <a:r>
              <a:rPr lang="ko-KR" altLang="en-US" dirty="0" smtClean="0"/>
              <a:t> 필요면적</a:t>
            </a:r>
            <a:r>
              <a:rPr lang="en-US" altLang="ko-KR" dirty="0" smtClean="0"/>
              <a:t>: 8.2</a:t>
            </a:r>
            <a:r>
              <a:rPr lang="en-US" altLang="ko-KR" dirty="0" smtClean="0"/>
              <a:t>m2</a:t>
            </a:r>
          </a:p>
          <a:p>
            <a:r>
              <a:rPr lang="en-US" altLang="ko-KR" dirty="0" smtClean="0"/>
              <a:t>(</a:t>
            </a:r>
            <a:r>
              <a:rPr lang="ko-KR" altLang="en-US" dirty="0" smtClean="0"/>
              <a:t>약</a:t>
            </a:r>
            <a:r>
              <a:rPr lang="en-US" altLang="ko-KR" dirty="0" smtClean="0"/>
              <a:t>600</a:t>
            </a:r>
            <a:r>
              <a:rPr lang="ko-KR" altLang="en-US" dirty="0" smtClean="0"/>
              <a:t>평</a:t>
            </a:r>
            <a:r>
              <a:rPr lang="en-US" altLang="ko-KR" dirty="0" smtClean="0"/>
              <a:t>)</a:t>
            </a:r>
            <a:endParaRPr lang="en-US" altLang="ko-KR" dirty="0" smtClean="0"/>
          </a:p>
          <a:p>
            <a:endParaRPr lang="en-US" altLang="ko-KR" dirty="0" smtClean="0"/>
          </a:p>
          <a:p>
            <a:r>
              <a:rPr lang="ko-KR" altLang="en-US" dirty="0" smtClean="0"/>
              <a:t>건물은 평당 </a:t>
            </a:r>
            <a:r>
              <a:rPr lang="en-US" altLang="ko-KR" dirty="0" smtClean="0"/>
              <a:t>30</a:t>
            </a:r>
            <a:r>
              <a:rPr lang="ko-KR" altLang="en-US" dirty="0" err="1" smtClean="0"/>
              <a:t>만원정도로</a:t>
            </a:r>
            <a:r>
              <a:rPr lang="ko-KR" altLang="en-US" dirty="0" smtClean="0"/>
              <a:t> 짓는다</a:t>
            </a:r>
            <a:r>
              <a:rPr lang="en-US" altLang="ko-KR" dirty="0" smtClean="0"/>
              <a:t>.</a:t>
            </a:r>
          </a:p>
          <a:p>
            <a:endParaRPr lang="en-US" altLang="ko-KR" dirty="0" smtClean="0"/>
          </a:p>
          <a:p>
            <a:r>
              <a:rPr lang="ko-KR" altLang="en-US" dirty="0" err="1" smtClean="0"/>
              <a:t>가축수</a:t>
            </a:r>
            <a:r>
              <a:rPr lang="en-US" altLang="ko-KR" dirty="0" smtClean="0"/>
              <a:t>: </a:t>
            </a:r>
            <a:r>
              <a:rPr lang="ko-KR" altLang="en-US" dirty="0" err="1" smtClean="0"/>
              <a:t>밑소</a:t>
            </a:r>
            <a:r>
              <a:rPr lang="en-US" altLang="ko-KR" dirty="0" smtClean="0"/>
              <a:t>:70</a:t>
            </a:r>
            <a:r>
              <a:rPr lang="ko-KR" altLang="en-US" dirty="0" smtClean="0"/>
              <a:t>마리 </a:t>
            </a:r>
            <a:r>
              <a:rPr lang="en-US" altLang="ko-KR" dirty="0" smtClean="0"/>
              <a:t>1</a:t>
            </a:r>
            <a:r>
              <a:rPr lang="ko-KR" altLang="en-US" dirty="0" smtClean="0"/>
              <a:t>억</a:t>
            </a:r>
            <a:r>
              <a:rPr lang="en-US" altLang="ko-KR" dirty="0" smtClean="0"/>
              <a:t>6</a:t>
            </a:r>
            <a:r>
              <a:rPr lang="ko-KR" altLang="en-US" dirty="0" smtClean="0"/>
              <a:t>천</a:t>
            </a:r>
            <a:r>
              <a:rPr lang="en-US" altLang="ko-KR" dirty="0" smtClean="0"/>
              <a:t>1</a:t>
            </a:r>
            <a:r>
              <a:rPr lang="ko-KR" altLang="en-US" dirty="0" err="1" smtClean="0"/>
              <a:t>백만원</a:t>
            </a:r>
            <a:endParaRPr lang="ko-KR" alt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부대시설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dirty="0" smtClean="0"/>
              <a:t>사료창고 </a:t>
            </a:r>
            <a:r>
              <a:rPr lang="en-US" altLang="ko-KR" dirty="0" smtClean="0"/>
              <a:t>20</a:t>
            </a:r>
            <a:r>
              <a:rPr lang="ko-KR" altLang="en-US" dirty="0" smtClean="0"/>
              <a:t>평</a:t>
            </a:r>
            <a:r>
              <a:rPr lang="en-US" altLang="ko-KR" dirty="0" smtClean="0"/>
              <a:t>+</a:t>
            </a:r>
            <a:r>
              <a:rPr lang="ko-KR" altLang="en-US" dirty="0" err="1" smtClean="0"/>
              <a:t>건초사</a:t>
            </a:r>
            <a:r>
              <a:rPr lang="en-US" altLang="ko-KR" dirty="0"/>
              <a:t>4</a:t>
            </a:r>
            <a:r>
              <a:rPr lang="en-US" altLang="ko-KR" dirty="0" smtClean="0"/>
              <a:t>0</a:t>
            </a:r>
            <a:r>
              <a:rPr lang="ko-KR" altLang="en-US" dirty="0" smtClean="0"/>
              <a:t>평</a:t>
            </a:r>
            <a:r>
              <a:rPr lang="en-US" altLang="ko-KR" dirty="0"/>
              <a:t>+</a:t>
            </a:r>
            <a:r>
              <a:rPr lang="ko-KR" altLang="en-US" dirty="0" err="1" smtClean="0"/>
              <a:t>퇴비사</a:t>
            </a:r>
            <a:r>
              <a:rPr lang="en-US" altLang="ko-KR" dirty="0"/>
              <a:t>6</a:t>
            </a:r>
            <a:r>
              <a:rPr lang="en-US" altLang="ko-KR" dirty="0" smtClean="0"/>
              <a:t>0</a:t>
            </a:r>
            <a:r>
              <a:rPr lang="ko-KR" altLang="en-US" dirty="0" smtClean="0"/>
              <a:t>평</a:t>
            </a:r>
            <a:r>
              <a:rPr lang="en-US" altLang="ko-KR" dirty="0" smtClean="0"/>
              <a:t>120</a:t>
            </a:r>
            <a:r>
              <a:rPr lang="ko-KR" altLang="en-US" dirty="0" smtClean="0"/>
              <a:t>평</a:t>
            </a:r>
            <a:r>
              <a:rPr lang="en-US" altLang="ko-KR" dirty="0" smtClean="0"/>
              <a:t>(</a:t>
            </a:r>
            <a:r>
              <a:rPr lang="ko-KR" altLang="en-US" dirty="0" smtClean="0"/>
              <a:t>평당 </a:t>
            </a:r>
            <a:r>
              <a:rPr lang="en-US" altLang="ko-KR" dirty="0" smtClean="0"/>
              <a:t>20</a:t>
            </a:r>
            <a:r>
              <a:rPr lang="ko-KR" altLang="en-US" dirty="0" smtClean="0"/>
              <a:t>만원</a:t>
            </a:r>
            <a:r>
              <a:rPr lang="en-US" altLang="ko-KR" dirty="0" smtClean="0"/>
              <a:t>) =2400</a:t>
            </a:r>
            <a:r>
              <a:rPr lang="ko-KR" altLang="en-US" dirty="0" smtClean="0"/>
              <a:t>만원</a:t>
            </a:r>
            <a:endParaRPr lang="en-US" altLang="ko-KR" dirty="0" smtClean="0"/>
          </a:p>
          <a:p>
            <a:endParaRPr lang="en-US" altLang="ko-KR" dirty="0" smtClean="0"/>
          </a:p>
          <a:p>
            <a:r>
              <a:rPr lang="ko-KR" altLang="en-US" dirty="0" err="1" smtClean="0"/>
              <a:t>기계값</a:t>
            </a:r>
            <a:r>
              <a:rPr lang="ko-KR" altLang="en-US" dirty="0" smtClean="0"/>
              <a:t> </a:t>
            </a:r>
            <a:r>
              <a:rPr lang="en-US" altLang="ko-KR" dirty="0" smtClean="0"/>
              <a:t>: 4000</a:t>
            </a:r>
            <a:r>
              <a:rPr lang="ko-KR" altLang="en-US" dirty="0" smtClean="0"/>
              <a:t>만원</a:t>
            </a:r>
            <a:endParaRPr lang="ko-KR" alt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dirty="0" smtClean="0"/>
              <a:t>토지</a:t>
            </a:r>
            <a:r>
              <a:rPr lang="en-US" altLang="ko-KR" dirty="0" smtClean="0"/>
              <a:t>+</a:t>
            </a:r>
            <a:r>
              <a:rPr lang="ko-KR" altLang="en-US" dirty="0" smtClean="0"/>
              <a:t>단독주택</a:t>
            </a:r>
            <a:r>
              <a:rPr lang="en-US" altLang="ko-KR" dirty="0" smtClean="0"/>
              <a:t>+</a:t>
            </a:r>
            <a:r>
              <a:rPr lang="ko-KR" altLang="en-US" dirty="0" smtClean="0"/>
              <a:t>축사</a:t>
            </a:r>
            <a:r>
              <a:rPr lang="en-US" altLang="ko-KR" dirty="0" smtClean="0"/>
              <a:t>+</a:t>
            </a:r>
            <a:r>
              <a:rPr lang="ko-KR" altLang="en-US" dirty="0" err="1" smtClean="0"/>
              <a:t>밑소</a:t>
            </a:r>
            <a:r>
              <a:rPr lang="en-US" altLang="ko-KR" dirty="0" smtClean="0"/>
              <a:t>+</a:t>
            </a:r>
            <a:r>
              <a:rPr lang="ko-KR" altLang="en-US" dirty="0" smtClean="0"/>
              <a:t>사료값</a:t>
            </a:r>
            <a:r>
              <a:rPr lang="en-US" altLang="ko-KR" dirty="0" smtClean="0"/>
              <a:t>+</a:t>
            </a:r>
            <a:r>
              <a:rPr lang="ko-KR" altLang="en-US" dirty="0" err="1" smtClean="0"/>
              <a:t>퇴비사</a:t>
            </a:r>
            <a:r>
              <a:rPr lang="en-US" altLang="ko-KR" dirty="0" smtClean="0"/>
              <a:t>+(</a:t>
            </a:r>
            <a:r>
              <a:rPr lang="ko-KR" altLang="en-US" dirty="0" smtClean="0"/>
              <a:t>사료창고</a:t>
            </a:r>
            <a:r>
              <a:rPr lang="en-US" altLang="ko-KR" dirty="0" smtClean="0"/>
              <a:t>+</a:t>
            </a:r>
            <a:r>
              <a:rPr lang="ko-KR" altLang="en-US" dirty="0" err="1" smtClean="0"/>
              <a:t>건초사</a:t>
            </a:r>
            <a:r>
              <a:rPr lang="en-US" altLang="ko-KR" dirty="0" smtClean="0"/>
              <a:t>+</a:t>
            </a:r>
            <a:r>
              <a:rPr lang="ko-KR" altLang="en-US" dirty="0" err="1" smtClean="0"/>
              <a:t>퇴비사</a:t>
            </a:r>
            <a:r>
              <a:rPr lang="en-US" altLang="ko-KR" dirty="0" smtClean="0"/>
              <a:t>)+</a:t>
            </a:r>
            <a:r>
              <a:rPr lang="ko-KR" altLang="en-US" dirty="0" err="1" smtClean="0"/>
              <a:t>기계값</a:t>
            </a:r>
            <a:r>
              <a:rPr lang="en-US" altLang="ko-KR" dirty="0"/>
              <a:t>=</a:t>
            </a:r>
            <a:r>
              <a:rPr lang="ko-KR" altLang="en-US" dirty="0" smtClean="0"/>
              <a:t>     </a:t>
            </a:r>
            <a:r>
              <a:rPr lang="en-US" altLang="ko-KR" dirty="0" smtClean="0"/>
              <a:t>2</a:t>
            </a:r>
            <a:r>
              <a:rPr lang="ko-KR" altLang="en-US" dirty="0" smtClean="0"/>
              <a:t>억</a:t>
            </a:r>
            <a:r>
              <a:rPr lang="en-US" altLang="ko-KR" dirty="0" smtClean="0"/>
              <a:t>+1</a:t>
            </a:r>
            <a:r>
              <a:rPr lang="ko-KR" altLang="en-US" dirty="0" smtClean="0"/>
              <a:t>억</a:t>
            </a:r>
            <a:r>
              <a:rPr lang="en-US" altLang="ko-KR" dirty="0" smtClean="0"/>
              <a:t>2</a:t>
            </a:r>
            <a:r>
              <a:rPr lang="ko-KR" altLang="en-US" dirty="0" smtClean="0"/>
              <a:t>천</a:t>
            </a:r>
            <a:r>
              <a:rPr lang="en-US" altLang="ko-KR" dirty="0" smtClean="0"/>
              <a:t>5</a:t>
            </a:r>
            <a:r>
              <a:rPr lang="ko-KR" altLang="en-US" dirty="0" err="1" smtClean="0"/>
              <a:t>백만원</a:t>
            </a:r>
            <a:r>
              <a:rPr lang="en-US" altLang="ko-KR" dirty="0" smtClean="0"/>
              <a:t>+1</a:t>
            </a:r>
            <a:r>
              <a:rPr lang="ko-KR" altLang="en-US" dirty="0" smtClean="0"/>
              <a:t>억</a:t>
            </a:r>
            <a:r>
              <a:rPr lang="en-US" altLang="ko-KR" dirty="0" smtClean="0"/>
              <a:t>8</a:t>
            </a:r>
            <a:r>
              <a:rPr lang="ko-KR" altLang="en-US" dirty="0" err="1" smtClean="0"/>
              <a:t>천만원</a:t>
            </a:r>
            <a:r>
              <a:rPr lang="en-US" altLang="ko-KR" dirty="0" smtClean="0"/>
              <a:t>+1</a:t>
            </a:r>
            <a:r>
              <a:rPr lang="ko-KR" altLang="en-US" dirty="0" smtClean="0"/>
              <a:t>억</a:t>
            </a:r>
            <a:r>
              <a:rPr lang="en-US" altLang="ko-KR" dirty="0" smtClean="0"/>
              <a:t>6</a:t>
            </a:r>
            <a:r>
              <a:rPr lang="ko-KR" altLang="en-US" dirty="0" smtClean="0"/>
              <a:t>천</a:t>
            </a:r>
            <a:r>
              <a:rPr lang="en-US" altLang="ko-KR" dirty="0" smtClean="0"/>
              <a:t>1</a:t>
            </a:r>
            <a:r>
              <a:rPr lang="ko-KR" altLang="en-US" dirty="0" err="1" smtClean="0"/>
              <a:t>백만원</a:t>
            </a:r>
            <a:r>
              <a:rPr lang="en-US" altLang="ko-KR" dirty="0" smtClean="0"/>
              <a:t>+2</a:t>
            </a:r>
            <a:r>
              <a:rPr lang="ko-KR" altLang="en-US" dirty="0" smtClean="0"/>
              <a:t>억</a:t>
            </a:r>
            <a:r>
              <a:rPr lang="en-US" altLang="ko-KR" dirty="0" smtClean="0"/>
              <a:t>8</a:t>
            </a:r>
            <a:r>
              <a:rPr lang="ko-KR" altLang="en-US" dirty="0" err="1" smtClean="0"/>
              <a:t>천만원</a:t>
            </a:r>
            <a:r>
              <a:rPr lang="en-US" altLang="ko-KR" dirty="0" smtClean="0"/>
              <a:t>+2</a:t>
            </a:r>
            <a:r>
              <a:rPr lang="ko-KR" altLang="en-US" dirty="0" smtClean="0"/>
              <a:t>천</a:t>
            </a:r>
            <a:r>
              <a:rPr lang="en-US" altLang="ko-KR" dirty="0" smtClean="0"/>
              <a:t>4</a:t>
            </a:r>
            <a:r>
              <a:rPr lang="ko-KR" altLang="en-US" dirty="0" err="1" smtClean="0"/>
              <a:t>백만원</a:t>
            </a:r>
            <a:r>
              <a:rPr lang="en-US" altLang="ko-KR" dirty="0" smtClean="0"/>
              <a:t>+4</a:t>
            </a:r>
            <a:r>
              <a:rPr lang="ko-KR" altLang="en-US" dirty="0" err="1" smtClean="0"/>
              <a:t>천만원</a:t>
            </a:r>
            <a:r>
              <a:rPr lang="en-US" altLang="ko-KR" dirty="0" smtClean="0"/>
              <a:t>=10</a:t>
            </a:r>
            <a:r>
              <a:rPr lang="ko-KR" altLang="en-US" dirty="0" smtClean="0"/>
              <a:t>억</a:t>
            </a:r>
            <a:r>
              <a:rPr lang="en-US" altLang="ko-KR" dirty="0" smtClean="0"/>
              <a:t>1</a:t>
            </a:r>
            <a:r>
              <a:rPr lang="ko-KR" altLang="en-US" dirty="0" err="1" smtClean="0"/>
              <a:t>천만원</a:t>
            </a:r>
            <a:endParaRPr lang="ko-KR" alt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28596" y="2643182"/>
            <a:ext cx="8229600" cy="1143000"/>
          </a:xfrm>
        </p:spPr>
        <p:txBody>
          <a:bodyPr/>
          <a:lstStyle/>
          <a:p>
            <a:r>
              <a:rPr lang="ko-KR" altLang="en-US" dirty="0" smtClean="0"/>
              <a:t>감사합니다</a:t>
            </a:r>
            <a:r>
              <a:rPr lang="en-US" altLang="ko-KR" dirty="0" smtClean="0"/>
              <a:t>.</a:t>
            </a:r>
            <a:endParaRPr lang="ko-KR" alt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127</TotalTime>
  <Words>190</Words>
  <Application>Microsoft Office PowerPoint</Application>
  <PresentationFormat>화면 슬라이드 쇼(4:3)</PresentationFormat>
  <Paragraphs>36</Paragraphs>
  <Slides>9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9</vt:i4>
      </vt:variant>
    </vt:vector>
  </HeadingPairs>
  <TitlesOfParts>
    <vt:vector size="10" baseType="lpstr">
      <vt:lpstr>Office 테마</vt:lpstr>
      <vt:lpstr>마루목장</vt:lpstr>
      <vt:lpstr>슬라이드 2</vt:lpstr>
      <vt:lpstr>축사배치도</vt:lpstr>
      <vt:lpstr>슬라이드 4</vt:lpstr>
      <vt:lpstr>슬라이드 5</vt:lpstr>
      <vt:lpstr>슬라이드 6</vt:lpstr>
      <vt:lpstr>부대시설</vt:lpstr>
      <vt:lpstr>슬라이드 8</vt:lpstr>
      <vt:lpstr>감사합니다.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마루목장</dc:title>
  <dc:creator>User</dc:creator>
  <cp:lastModifiedBy>User</cp:lastModifiedBy>
  <cp:revision>13</cp:revision>
  <dcterms:created xsi:type="dcterms:W3CDTF">2009-05-06T12:43:37Z</dcterms:created>
  <dcterms:modified xsi:type="dcterms:W3CDTF">2009-05-06T14:51:27Z</dcterms:modified>
</cp:coreProperties>
</file>