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8" r:id="rId3"/>
    <p:sldId id="267" r:id="rId4"/>
    <p:sldId id="266" r:id="rId5"/>
    <p:sldId id="269" r:id="rId6"/>
    <p:sldId id="270" r:id="rId7"/>
    <p:sldId id="265" r:id="rId8"/>
    <p:sldId id="27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DFBCE45-28B6-4D2F-AA41-B095DFFCD817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11DD831-57D0-49F6-AE4A-0C75D430D11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00034" y="1785926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ko-KR" altLang="en-US" sz="7200" dirty="0" smtClean="0"/>
              <a:t>미담 목장</a:t>
            </a:r>
            <a:endParaRPr lang="ko-KR" altLang="en-US" sz="7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00034" y="3643314"/>
            <a:ext cx="8062912" cy="1752600"/>
          </a:xfrm>
        </p:spPr>
        <p:txBody>
          <a:bodyPr/>
          <a:lstStyle/>
          <a:p>
            <a:r>
              <a:rPr lang="en-US" altLang="ko-KR" sz="3200" dirty="0" smtClean="0"/>
              <a:t>20538218</a:t>
            </a:r>
          </a:p>
          <a:p>
            <a:r>
              <a:rPr lang="ko-KR" altLang="en-US" sz="4400" dirty="0" smtClean="0"/>
              <a:t>유 </a:t>
            </a:r>
            <a:r>
              <a:rPr lang="ko-KR" altLang="en-US" sz="4400" dirty="0" smtClean="0"/>
              <a:t>준영</a:t>
            </a:r>
            <a:endParaRPr lang="ko-KR" altLang="en-US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한우를 비육하는 농장</a:t>
            </a:r>
            <a:r>
              <a:rPr lang="en-US" altLang="ko-KR" dirty="0" smtClean="0"/>
              <a:t>[!]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0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한우를 비육하는 목적은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FTA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로 인해 가격이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저렴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한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육우가 많이 수입 됨으로 좀더 영향을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적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게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받고 한우의 장래성을 고려해서 한우를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비육하기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로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결정하게 되었다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예상 부지 면적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축사 총 부지 면적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2000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분만실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60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비육및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수정실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 1250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퇴비사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60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건초사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60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비육및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송아지 우사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: 450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평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예상 사육 </a:t>
            </a:r>
            <a:r>
              <a:rPr lang="ko-KR" altLang="en-US" dirty="0" err="1" smtClean="0"/>
              <a:t>두수및</a:t>
            </a:r>
            <a:r>
              <a:rPr lang="ko-KR" altLang="en-US" dirty="0" smtClean="0"/>
              <a:t>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72000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성별에 따른 두수 현황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암소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– 170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수소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20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거세우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– 70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목적에 따른 두수 현황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임신우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- 100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번식우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– 30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</a:p>
          <a:p>
            <a:pPr>
              <a:buNone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기타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송아지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처녀소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비육우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) – 130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두</a:t>
            </a: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sz="24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총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260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여두이며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번식우에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비중을 두어 후대검정을 통한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우수한 혈통의 대를 이어 좀더 나은 한우생산을 </a:t>
            </a:r>
            <a:r>
              <a:rPr lang="ko-KR" altLang="en-US" sz="2400" dirty="0" err="1" smtClean="0">
                <a:latin typeface="맑은 고딕" pitchFamily="50" charset="-127"/>
                <a:ea typeface="맑은 고딕" pitchFamily="50" charset="-127"/>
              </a:rPr>
              <a:t>목표로하고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</a:rPr>
              <a:t> 있다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2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위</a:t>
            </a:r>
            <a:r>
              <a:rPr lang="ko-KR" altLang="en-US" dirty="0" smtClean="0"/>
              <a:t>치 </a:t>
            </a:r>
            <a:r>
              <a:rPr lang="ko-KR" altLang="en-US" dirty="0" smtClean="0"/>
              <a:t>선정 및 예산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위치 선정에 있어서 가장 중요한 교통과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환경적 측면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지역적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관심및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평판을 고려 하였으며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농장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주인인 내가 살아가기에 불편함이 없고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나또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한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앞으로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지내야할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방향을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생각하여경북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경주로 선정 하였습니다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경주는 문화관광의 도시이기도 하지만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농        업의 도시이기도 하며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부지 선정이 용이합니다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부지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2000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평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(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평당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만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) – 3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억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예 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조립식 주택의 경우 평당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130-150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 정도 소요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pPr>
              <a:buNone/>
            </a:pP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   =&gt;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3000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</a:t>
            </a:r>
          </a:p>
          <a:p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노동인력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가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족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단위</a:t>
            </a:r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축사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: 300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평 정도의 축사 기준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일반적으로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경량철골조로 축사 건축물을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지을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경우 평당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70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정도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소요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>
              <a:buNone/>
            </a:pP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  =&gt; 2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억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천만원</a:t>
            </a:r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가축수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250-300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여 마리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송아지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-50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두로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시작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)</a:t>
            </a:r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예 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퇴비사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분뇨처리 시설에 맡김 또는 분뇨를 모아 놓으면 구입해가는 사람들에게 팜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.(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건축비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- 1500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사료창고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+ </a:t>
            </a:r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건초사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건축비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3000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</a:t>
            </a:r>
          </a:p>
          <a:p>
            <a:pPr>
              <a:buNone/>
            </a:pPr>
            <a:endParaRPr lang="en-US" altLang="ko-KR" sz="28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그외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기계창고및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800" dirty="0" err="1" smtClean="0">
                <a:latin typeface="맑은 고딕" pitchFamily="50" charset="-127"/>
                <a:ea typeface="맑은 고딕" pitchFamily="50" charset="-127"/>
              </a:rPr>
              <a:t>기계값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– 3500</a:t>
            </a:r>
            <a:r>
              <a:rPr lang="ko-KR" altLang="en-US" sz="2800" dirty="0" smtClean="0">
                <a:latin typeface="맑은 고딕" pitchFamily="50" charset="-127"/>
                <a:ea typeface="맑은 고딕" pitchFamily="50" charset="-127"/>
              </a:rPr>
              <a:t>만원</a:t>
            </a:r>
            <a:endParaRPr lang="ko-KR" altLang="en-US" sz="2800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우사 배치도</a:t>
            </a:r>
            <a:endParaRPr lang="ko-KR" altLang="en-US" dirty="0"/>
          </a:p>
        </p:txBody>
      </p:sp>
      <p:pic>
        <p:nvPicPr>
          <p:cNvPr id="22" name="내용 개체 틀 21" descr="thumbnail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928801"/>
            <a:ext cx="2714644" cy="2643207"/>
          </a:xfrm>
        </p:spPr>
      </p:pic>
      <p:sp>
        <p:nvSpPr>
          <p:cNvPr id="15" name="직사각형 14"/>
          <p:cNvSpPr/>
          <p:nvPr/>
        </p:nvSpPr>
        <p:spPr>
          <a:xfrm>
            <a:off x="571472" y="1928802"/>
            <a:ext cx="8072494" cy="45005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Picture 64" descr="BMGOP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1928802"/>
            <a:ext cx="1873249" cy="1244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6" descr="sole426_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3143248"/>
            <a:ext cx="185004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그림 23" descr="thumbnail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140" y="4429132"/>
            <a:ext cx="1895851" cy="1285884"/>
          </a:xfrm>
          <a:prstGeom prst="rect">
            <a:avLst/>
          </a:prstGeom>
        </p:spPr>
      </p:pic>
      <p:pic>
        <p:nvPicPr>
          <p:cNvPr id="25" name="Picture 6" descr="090502-000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1928802"/>
            <a:ext cx="345598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그림 25" descr="thumbnail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5140" y="5715016"/>
            <a:ext cx="1857388" cy="714380"/>
          </a:xfrm>
          <a:prstGeom prst="rect">
            <a:avLst/>
          </a:prstGeom>
        </p:spPr>
      </p:pic>
      <p:pic>
        <p:nvPicPr>
          <p:cNvPr id="27" name="그림 26" descr="01097203_1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472" y="4572007"/>
            <a:ext cx="2714644" cy="1857389"/>
          </a:xfrm>
          <a:prstGeom prst="rect">
            <a:avLst/>
          </a:prstGeom>
        </p:spPr>
      </p:pic>
      <p:pic>
        <p:nvPicPr>
          <p:cNvPr id="28" name="그림 27" descr="thumbnail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86116" y="5214950"/>
            <a:ext cx="3429024" cy="1357322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357158" y="1714488"/>
            <a:ext cx="8501122" cy="49292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THE END [!]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72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sz="7200" dirty="0" smtClean="0">
                <a:latin typeface="맑은 고딕" pitchFamily="50" charset="-127"/>
                <a:ea typeface="맑은 고딕" pitchFamily="50" charset="-127"/>
              </a:rPr>
              <a:t>수고 하셨습니다</a:t>
            </a:r>
            <a:r>
              <a:rPr lang="en-US" altLang="ko-KR" sz="72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72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>
        <a:solidFill>
          <a:schemeClr val="tx1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88</TotalTime>
  <Words>305</Words>
  <Application>Microsoft Office PowerPoint</Application>
  <PresentationFormat>화면 슬라이드 쇼(4:3)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열정</vt:lpstr>
      <vt:lpstr>미담 목장</vt:lpstr>
      <vt:lpstr>한우를 비육하는 농장[!]</vt:lpstr>
      <vt:lpstr>예상 사육 두수및 구분</vt:lpstr>
      <vt:lpstr>위치 선정 및 예산</vt:lpstr>
      <vt:lpstr>예 산</vt:lpstr>
      <vt:lpstr>예 산</vt:lpstr>
      <vt:lpstr>우사 배치도</vt:lpstr>
      <vt:lpstr>THE END [!]</vt:lpstr>
    </vt:vector>
  </TitlesOfParts>
  <Company>노트북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미담 목장</dc:title>
  <dc:creator>마이크로 오피스</dc:creator>
  <cp:lastModifiedBy>마이크로 오피스</cp:lastModifiedBy>
  <cp:revision>10</cp:revision>
  <dcterms:created xsi:type="dcterms:W3CDTF">2009-05-06T10:27:26Z</dcterms:created>
  <dcterms:modified xsi:type="dcterms:W3CDTF">2009-05-06T11:55:36Z</dcterms:modified>
</cp:coreProperties>
</file>