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B5CBB69-E7A1-486A-A4AF-0C4F765B83A3}" type="datetimeFigureOut">
              <a:rPr lang="ko-KR" altLang="en-US" smtClean="0"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AB802DD-40CE-4AAB-BF91-72020C99A1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1142984"/>
            <a:ext cx="7772400" cy="1528773"/>
          </a:xfrm>
        </p:spPr>
        <p:txBody>
          <a:bodyPr/>
          <a:lstStyle/>
          <a:p>
            <a:r>
              <a:rPr lang="en-US" altLang="ko-KR" dirty="0" smtClean="0"/>
              <a:t>Anglo Norman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929066"/>
            <a:ext cx="7500990" cy="857256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20640012</a:t>
            </a:r>
          </a:p>
          <a:p>
            <a:r>
              <a:rPr lang="ko-KR" altLang="en-US" dirty="0" smtClean="0"/>
              <a:t>송 여 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42844" y="1785902"/>
            <a:ext cx="8715436" cy="507209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altLang="ko-KR" dirty="0" smtClean="0"/>
              <a:t>      18</a:t>
            </a:r>
            <a:r>
              <a:rPr lang="ko-KR" altLang="en-US" dirty="0" smtClean="0"/>
              <a:t>세기말경 </a:t>
            </a:r>
            <a:r>
              <a:rPr lang="ko-KR" altLang="en-US" dirty="0" err="1" smtClean="0"/>
              <a:t>노르만디</a:t>
            </a:r>
            <a:r>
              <a:rPr lang="ko-KR" altLang="en-US" dirty="0" smtClean="0"/>
              <a:t> 반도에 </a:t>
            </a:r>
            <a:r>
              <a:rPr lang="en-US" dirty="0" smtClean="0"/>
              <a:t>Arab</a:t>
            </a:r>
            <a:r>
              <a:rPr lang="ko-KR" altLang="en-US" dirty="0" smtClean="0"/>
              <a:t>종의 혈액을 가하고는 </a:t>
            </a:r>
            <a:r>
              <a:rPr lang="ko-KR" altLang="en-US" dirty="0" smtClean="0"/>
              <a:t>있으나</a:t>
            </a:r>
            <a:r>
              <a:rPr lang="en-US" altLang="ko-KR" dirty="0" smtClean="0"/>
              <a:t> </a:t>
            </a:r>
            <a:r>
              <a:rPr lang="ko-KR" altLang="en-US" dirty="0" smtClean="0"/>
              <a:t>선조가 확실치 않은 말이 </a:t>
            </a:r>
            <a:r>
              <a:rPr lang="ko-KR" altLang="en-US" dirty="0" err="1" smtClean="0"/>
              <a:t>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이것의 원종은 </a:t>
            </a:r>
            <a:r>
              <a:rPr lang="en-US" altLang="ko-KR" dirty="0" smtClean="0"/>
              <a:t>1811</a:t>
            </a:r>
            <a:r>
              <a:rPr lang="ko-KR" altLang="en-US" dirty="0" smtClean="0"/>
              <a:t>년 잉글랜드에서 태어나 </a:t>
            </a:r>
            <a:r>
              <a:rPr lang="en-US" dirty="0" smtClean="0"/>
              <a:t>Norfolk</a:t>
            </a:r>
            <a:r>
              <a:rPr lang="ko-KR" altLang="en-US" dirty="0" smtClean="0"/>
              <a:t>의 </a:t>
            </a:r>
            <a:r>
              <a:rPr lang="ko-KR" altLang="en-US" dirty="0" smtClean="0"/>
              <a:t>영 </a:t>
            </a:r>
            <a:r>
              <a:rPr lang="en-US" altLang="ko-KR" dirty="0" smtClean="0"/>
              <a:t>· </a:t>
            </a:r>
            <a:r>
              <a:rPr lang="ko-KR" altLang="en-US" dirty="0" err="1" smtClean="0"/>
              <a:t>라도라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en-US" dirty="0" smtClean="0"/>
              <a:t>Thoroughbred</a:t>
            </a:r>
            <a:r>
              <a:rPr lang="ko-KR" altLang="en-US" dirty="0" smtClean="0"/>
              <a:t>종의 </a:t>
            </a:r>
            <a:r>
              <a:rPr lang="ko-KR" altLang="en-US" dirty="0" err="1" smtClean="0"/>
              <a:t>라도라를</a:t>
            </a:r>
            <a:r>
              <a:rPr lang="ko-KR" altLang="en-US" dirty="0" smtClean="0"/>
              <a:t> 부마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스나프의</a:t>
            </a:r>
            <a:r>
              <a:rPr lang="ko-KR" altLang="en-US" dirty="0" smtClean="0"/>
              <a:t> 딸을 </a:t>
            </a:r>
            <a:r>
              <a:rPr lang="ko-KR" altLang="en-US" dirty="0" err="1" smtClean="0"/>
              <a:t>모마로</a:t>
            </a:r>
            <a:r>
              <a:rPr lang="ko-KR" altLang="en-US" dirty="0" smtClean="0"/>
              <a:t> </a:t>
            </a:r>
            <a:r>
              <a:rPr lang="ko-KR" altLang="en-US" dirty="0" smtClean="0"/>
              <a:t>하였다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</a:t>
            </a:r>
            <a:r>
              <a:rPr lang="ko-KR" altLang="en-US" dirty="0" smtClean="0"/>
              <a:t>수업에 의해 많은 영향을 받고 있었다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 말이 본 종의 시조라 해도 좋을 것이다</a:t>
            </a:r>
            <a:r>
              <a:rPr lang="en-US" altLang="ko-KR" dirty="0" smtClean="0"/>
              <a:t>. </a:t>
            </a:r>
          </a:p>
          <a:p>
            <a:pPr algn="just"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Anglo </a:t>
            </a:r>
            <a:r>
              <a:rPr lang="en-US" altLang="ko-KR" dirty="0" smtClean="0"/>
              <a:t>Norman</a:t>
            </a:r>
            <a:r>
              <a:rPr lang="ko-KR" altLang="en-US" dirty="0" smtClean="0"/>
              <a:t>의 기원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     영 </a:t>
            </a:r>
            <a:r>
              <a:rPr lang="ko-KR" altLang="en-US" dirty="0" err="1" smtClean="0"/>
              <a:t>라도라</a:t>
            </a:r>
            <a:r>
              <a:rPr lang="ko-KR" altLang="en-US" dirty="0" smtClean="0"/>
              <a:t> 말로부터 </a:t>
            </a:r>
            <a:r>
              <a:rPr lang="en-US" dirty="0" smtClean="0"/>
              <a:t>French Trotter</a:t>
            </a:r>
            <a:r>
              <a:rPr lang="ko-KR" altLang="en-US" dirty="0" smtClean="0"/>
              <a:t>종의 기초 </a:t>
            </a:r>
            <a:r>
              <a:rPr lang="ko-KR" altLang="en-US" dirty="0" err="1" smtClean="0"/>
              <a:t>종모마의</a:t>
            </a:r>
            <a:r>
              <a:rPr lang="ko-KR" altLang="en-US" dirty="0" smtClean="0"/>
              <a:t> 한 마리였던 노르만이 탄생했다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따라서 </a:t>
            </a:r>
            <a:r>
              <a:rPr lang="en-US" dirty="0" smtClean="0"/>
              <a:t>Anglo-Norman</a:t>
            </a:r>
            <a:r>
              <a:rPr lang="ko-KR" altLang="en-US" dirty="0" smtClean="0"/>
              <a:t>종은 </a:t>
            </a:r>
            <a:r>
              <a:rPr lang="en-US" dirty="0" smtClean="0"/>
              <a:t>French Trotter</a:t>
            </a:r>
            <a:r>
              <a:rPr lang="ko-KR" altLang="en-US" dirty="0" smtClean="0"/>
              <a:t>종과 같은 선조이며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두 품종은 용도만으로 나눠지게끔 되었다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b="1" dirty="0" smtClean="0"/>
              <a:t>원산지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프랑스 </a:t>
            </a:r>
          </a:p>
          <a:p>
            <a:r>
              <a:rPr lang="ko-KR" altLang="en-US" b="1" dirty="0" smtClean="0"/>
              <a:t>체  고</a:t>
            </a:r>
            <a:r>
              <a:rPr lang="ko-KR" altLang="en-US" dirty="0" smtClean="0"/>
              <a:t> </a:t>
            </a:r>
            <a:r>
              <a:rPr lang="en-US" altLang="ko-KR" dirty="0" smtClean="0"/>
              <a:t>: 155~165</a:t>
            </a:r>
            <a:r>
              <a:rPr lang="en-US" dirty="0" smtClean="0"/>
              <a:t>cm </a:t>
            </a:r>
          </a:p>
          <a:p>
            <a:r>
              <a:rPr lang="ko-KR" altLang="en-US" b="1" dirty="0" smtClean="0"/>
              <a:t>체  격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약간 마른듯하다</a:t>
            </a:r>
            <a:r>
              <a:rPr lang="en-US" altLang="ko-KR" dirty="0" smtClean="0"/>
              <a:t>. </a:t>
            </a:r>
          </a:p>
          <a:p>
            <a:r>
              <a:rPr lang="ko-KR" altLang="en-US" b="1" dirty="0" smtClean="0"/>
              <a:t>모  색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다모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율모</a:t>
            </a:r>
            <a:endParaRPr lang="ko-KR" altLang="en-US" dirty="0" smtClean="0"/>
          </a:p>
          <a:p>
            <a:r>
              <a:rPr lang="ko-KR" altLang="en-US" b="1" dirty="0" smtClean="0"/>
              <a:t>용  도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승용마 </a:t>
            </a:r>
          </a:p>
          <a:p>
            <a:r>
              <a:rPr lang="ko-KR" altLang="en-US" b="1" dirty="0" smtClean="0"/>
              <a:t>장  점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우수한 </a:t>
            </a:r>
            <a:r>
              <a:rPr lang="ko-KR" altLang="en-US" dirty="0" err="1" smtClean="0"/>
              <a:t>장애마</a:t>
            </a:r>
            <a:r>
              <a:rPr lang="en-US" altLang="ko-KR" dirty="0" smtClean="0"/>
              <a:t>(</a:t>
            </a:r>
            <a:r>
              <a:rPr lang="en-US" dirty="0" smtClean="0"/>
              <a:t>hunter, jumper) </a:t>
            </a:r>
          </a:p>
          <a:p>
            <a:r>
              <a:rPr lang="ko-KR" altLang="en-US" b="1" dirty="0" smtClean="0"/>
              <a:t>두  부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작고 </a:t>
            </a:r>
            <a:r>
              <a:rPr lang="ko-KR" altLang="en-US" dirty="0" err="1" smtClean="0"/>
              <a:t>직두이거나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양두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귀는 길며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턱은 </a:t>
            </a:r>
            <a:r>
              <a:rPr lang="ko-KR" altLang="en-US" dirty="0" smtClean="0"/>
              <a:t>윤곽    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              </a:t>
            </a:r>
            <a:r>
              <a:rPr lang="ko-KR" altLang="en-US" dirty="0" smtClean="0"/>
              <a:t>이 명료함</a:t>
            </a:r>
            <a:r>
              <a:rPr lang="en-US" altLang="ko-KR" dirty="0" smtClean="0"/>
              <a:t>. </a:t>
            </a:r>
            <a:r>
              <a:rPr lang="ko-KR" altLang="en-US" dirty="0" smtClean="0"/>
              <a:t>눈이 들어가 있고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두초는</a:t>
            </a:r>
            <a:r>
              <a:rPr lang="ko-KR" altLang="en-US" dirty="0" smtClean="0"/>
              <a:t> </a:t>
            </a:r>
            <a:r>
              <a:rPr lang="ko-KR" altLang="en-US" dirty="0" smtClean="0"/>
              <a:t>좋은 형태 </a:t>
            </a:r>
          </a:p>
          <a:p>
            <a:r>
              <a:rPr lang="ko-KR" altLang="en-US" dirty="0" smtClean="0"/>
              <a:t>  </a:t>
            </a:r>
            <a:r>
              <a:rPr lang="ko-KR" altLang="en-US" b="1" dirty="0" smtClean="0"/>
              <a:t>목</a:t>
            </a:r>
            <a:r>
              <a:rPr lang="ko-KR" altLang="en-US" dirty="0" smtClean="0"/>
              <a:t>  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길고 </a:t>
            </a:r>
            <a:r>
              <a:rPr lang="ko-KR" altLang="en-US" dirty="0" err="1" smtClean="0"/>
              <a:t>살붙임이</a:t>
            </a:r>
            <a:r>
              <a:rPr lang="ko-KR" altLang="en-US" dirty="0" smtClean="0"/>
              <a:t> 좋고 </a:t>
            </a:r>
            <a:r>
              <a:rPr lang="ko-KR" altLang="en-US" dirty="0" err="1" smtClean="0"/>
              <a:t>목부착도</a:t>
            </a:r>
            <a:r>
              <a:rPr lang="ko-KR" altLang="en-US" dirty="0" smtClean="0"/>
              <a:t> 좋다</a:t>
            </a:r>
            <a:r>
              <a:rPr lang="en-US" altLang="ko-KR" dirty="0" smtClean="0"/>
              <a:t>. </a:t>
            </a:r>
          </a:p>
          <a:p>
            <a:r>
              <a:rPr lang="ko-KR" altLang="en-US" b="1" dirty="0" err="1" smtClean="0"/>
              <a:t>등부위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기갑은 길고 우수하다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등은 무거운 </a:t>
            </a:r>
            <a:r>
              <a:rPr lang="ko-KR" altLang="en-US" dirty="0" smtClean="0"/>
              <a:t>하중에 잘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                </a:t>
            </a:r>
            <a:r>
              <a:rPr lang="ko-KR" altLang="en-US" dirty="0" smtClean="0"/>
              <a:t>견딘다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둔부는 길고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근육 </a:t>
            </a:r>
            <a:r>
              <a:rPr lang="ko-KR" altLang="en-US" dirty="0" smtClean="0"/>
              <a:t>충실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Anglo Norman</a:t>
            </a:r>
            <a:r>
              <a:rPr lang="ko-KR" altLang="en-US" dirty="0" smtClean="0"/>
              <a:t>의 특성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~1\user\LOCALS~1\Temp\UNI00000544371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714356"/>
            <a:ext cx="3643338" cy="50006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857232"/>
            <a:ext cx="8286808" cy="5357850"/>
          </a:xfrm>
        </p:spPr>
        <p:txBody>
          <a:bodyPr/>
          <a:lstStyle/>
          <a:p>
            <a:r>
              <a:rPr lang="ko-KR" altLang="en-US" sz="2400" b="1" dirty="0" smtClean="0"/>
              <a:t>어  깨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길고 모양이 좋으며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 </a:t>
            </a:r>
            <a:r>
              <a:rPr lang="ko-KR" altLang="en-US" sz="2400" dirty="0" smtClean="0"/>
              <a:t>경사져 있다</a:t>
            </a:r>
            <a:r>
              <a:rPr lang="en-US" altLang="ko-KR" sz="2400" dirty="0" smtClean="0"/>
              <a:t>. </a:t>
            </a:r>
          </a:p>
          <a:p>
            <a:r>
              <a:rPr lang="ko-KR" altLang="en-US" sz="2400" b="1" dirty="0" smtClean="0"/>
              <a:t>가  </a:t>
            </a:r>
            <a:r>
              <a:rPr lang="ko-KR" altLang="en-US" sz="2400" b="1" dirty="0" err="1" smtClean="0"/>
              <a:t>슴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흉폭은</a:t>
            </a:r>
            <a:r>
              <a:rPr lang="ko-KR" altLang="en-US" sz="2400" dirty="0" smtClean="0"/>
              <a:t> 넓고 깊다</a:t>
            </a:r>
            <a:r>
              <a:rPr lang="en-US" altLang="ko-KR" sz="2400" dirty="0" smtClean="0"/>
              <a:t>. </a:t>
            </a:r>
          </a:p>
          <a:p>
            <a:r>
              <a:rPr lang="ko-KR" altLang="en-US" sz="2400" b="1" dirty="0" smtClean="0"/>
              <a:t>사  지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별로 길지 않고</a:t>
            </a:r>
            <a:r>
              <a:rPr lang="en-US" altLang="ko-KR" sz="2400" dirty="0" smtClean="0"/>
              <a:t>, </a:t>
            </a:r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 </a:t>
            </a:r>
            <a:r>
              <a:rPr lang="ko-KR" altLang="en-US" sz="2400" dirty="0" smtClean="0"/>
              <a:t>관은 짧으며 </a:t>
            </a:r>
            <a:r>
              <a:rPr lang="ko-KR" altLang="en-US" sz="2400" dirty="0" smtClean="0"/>
              <a:t>가늘다</a:t>
            </a:r>
            <a:r>
              <a:rPr lang="en-US" altLang="ko-KR" sz="2400" dirty="0" smtClean="0"/>
              <a:t>.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 </a:t>
            </a:r>
            <a:r>
              <a:rPr lang="ko-KR" altLang="en-US" sz="2400" dirty="0" smtClean="0"/>
              <a:t>관절은 </a:t>
            </a:r>
            <a:r>
              <a:rPr lang="ko-KR" altLang="en-US" sz="2400" dirty="0" smtClean="0"/>
              <a:t>조여져 있고</a:t>
            </a:r>
            <a:r>
              <a:rPr lang="en-US" altLang="ko-KR" sz="2400" dirty="0" smtClean="0"/>
              <a:t>,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 </a:t>
            </a:r>
            <a:r>
              <a:rPr lang="ko-KR" altLang="en-US" sz="2400" dirty="0" smtClean="0"/>
              <a:t>건은 </a:t>
            </a:r>
            <a:r>
              <a:rPr lang="ko-KR" altLang="en-US" sz="2400" dirty="0" smtClean="0"/>
              <a:t>발달</a:t>
            </a:r>
            <a:r>
              <a:rPr lang="en-US" altLang="ko-KR" sz="2400" dirty="0" smtClean="0"/>
              <a:t>.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 </a:t>
            </a:r>
            <a:r>
              <a:rPr lang="ko-KR" altLang="en-US" sz="2400" dirty="0" smtClean="0"/>
              <a:t>발굽은 </a:t>
            </a:r>
            <a:r>
              <a:rPr lang="ko-KR" altLang="en-US" sz="2400" dirty="0" smtClean="0"/>
              <a:t>견고하고</a:t>
            </a:r>
            <a:r>
              <a:rPr lang="en-US" altLang="ko-KR" sz="2400" dirty="0" smtClean="0"/>
              <a:t>,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</a:t>
            </a:r>
            <a:r>
              <a:rPr lang="ko-KR" altLang="en-US" sz="2400" dirty="0" smtClean="0"/>
              <a:t>사지는 </a:t>
            </a:r>
            <a:r>
              <a:rPr lang="ko-KR" altLang="en-US" sz="2400" dirty="0" smtClean="0"/>
              <a:t>단단하며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</a:t>
            </a:r>
            <a:r>
              <a:rPr lang="ko-KR" altLang="en-US" sz="2400" dirty="0" smtClean="0"/>
              <a:t>살 </a:t>
            </a:r>
            <a:r>
              <a:rPr lang="ko-KR" altLang="en-US" sz="2400" dirty="0" smtClean="0"/>
              <a:t>부착이 </a:t>
            </a:r>
            <a:r>
              <a:rPr lang="ko-KR" altLang="en-US" sz="2400" dirty="0" smtClean="0"/>
              <a:t>좋다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  <a:endParaRPr lang="ko-KR" altLang="en-US" sz="2400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~1\user\LOCALS~1\Temp\UNI00000544373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642918"/>
            <a:ext cx="3571900" cy="2520681"/>
          </a:xfrm>
          <a:prstGeom prst="rect">
            <a:avLst/>
          </a:prstGeom>
          <a:noFill/>
        </p:spPr>
      </p:pic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57158" y="571480"/>
            <a:ext cx="8572560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2400" dirty="0" smtClean="0"/>
              <a:t>                                                     프랑스 원산</a:t>
            </a:r>
            <a:r>
              <a:rPr lang="en-US" altLang="ko-KR" sz="2400" dirty="0" smtClean="0"/>
              <a:t>.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                                                     경마용이나 승용으로 사용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                                    </a:t>
            </a:r>
            <a:r>
              <a:rPr lang="ko-KR" altLang="en-US" sz="2400" dirty="0" smtClean="0"/>
              <a:t>승용마로는 </a:t>
            </a:r>
            <a:r>
              <a:rPr lang="ko-KR" altLang="en-US" sz="2400" dirty="0" smtClean="0"/>
              <a:t>머리와 목이 </a:t>
            </a:r>
            <a:r>
              <a:rPr lang="ko-KR" altLang="en-US" sz="2400" dirty="0" smtClean="0"/>
              <a:t>너무 무             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                                                   </a:t>
            </a:r>
            <a:r>
              <a:rPr lang="ko-KR" altLang="en-US" sz="2400" dirty="0" err="1" smtClean="0"/>
              <a:t>거운</a:t>
            </a:r>
            <a:r>
              <a:rPr lang="ko-KR" altLang="en-US" sz="2400" dirty="0" smtClean="0"/>
              <a:t> </a:t>
            </a:r>
            <a:r>
              <a:rPr lang="ko-KR" altLang="en-US" sz="2400" dirty="0" smtClean="0"/>
              <a:t>편이고 기품이 </a:t>
            </a:r>
            <a:r>
              <a:rPr lang="ko-KR" altLang="en-US" sz="2400" dirty="0" smtClean="0"/>
              <a:t>뛰어나지 못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                                    </a:t>
            </a:r>
            <a:r>
              <a:rPr lang="ko-KR" altLang="en-US" sz="2400" dirty="0" err="1" smtClean="0"/>
              <a:t>한결점이</a:t>
            </a:r>
            <a:r>
              <a:rPr lang="ko-KR" altLang="en-US" sz="2400" dirty="0" smtClean="0"/>
              <a:t> 있다</a:t>
            </a:r>
            <a:r>
              <a:rPr lang="en-US" altLang="ko-KR" sz="2400" dirty="0" smtClean="0"/>
              <a:t>. </a:t>
            </a:r>
          </a:p>
          <a:p>
            <a:pPr>
              <a:buNone/>
            </a:pPr>
            <a:r>
              <a:rPr lang="en-US" altLang="ko-KR" sz="2400" dirty="0" smtClean="0"/>
              <a:t>                                                    </a:t>
            </a:r>
            <a:r>
              <a:rPr lang="ko-KR" altLang="en-US" sz="2400" dirty="0" smtClean="0"/>
              <a:t>몸 </a:t>
            </a:r>
            <a:r>
              <a:rPr lang="ko-KR" altLang="en-US" sz="2400" dirty="0" smtClean="0"/>
              <a:t>빛깔은 </a:t>
            </a:r>
            <a:r>
              <a:rPr lang="ko-KR" altLang="en-US" sz="2400" dirty="0" err="1" smtClean="0"/>
              <a:t>사슴색이</a:t>
            </a:r>
            <a:r>
              <a:rPr lang="ko-KR" altLang="en-US" sz="2400" dirty="0" smtClean="0"/>
              <a:t> </a:t>
            </a:r>
            <a:r>
              <a:rPr lang="ko-KR" altLang="en-US" sz="2400" dirty="0" smtClean="0"/>
              <a:t>것이 많다</a:t>
            </a:r>
            <a:r>
              <a:rPr lang="en-US" altLang="ko-KR" sz="2400" dirty="0" smtClean="0"/>
              <a:t>. 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      프랑스북서부와 </a:t>
            </a:r>
            <a:r>
              <a:rPr lang="ko-KR" altLang="en-US" sz="2400" dirty="0" smtClean="0"/>
              <a:t>노르망디지방의 토산종을 </a:t>
            </a:r>
            <a:r>
              <a:rPr lang="ko-KR" altLang="en-US" sz="2400" dirty="0" err="1" smtClean="0"/>
              <a:t>서러브레드종</a:t>
            </a:r>
            <a:r>
              <a:rPr lang="ko-KR" altLang="en-US" sz="2400" dirty="0" smtClean="0"/>
              <a:t> 및 </a:t>
            </a:r>
            <a:r>
              <a:rPr lang="ko-KR" altLang="en-US" sz="2400" dirty="0" err="1" smtClean="0"/>
              <a:t>해크니종으로</a:t>
            </a:r>
            <a:r>
              <a:rPr lang="ko-KR" altLang="en-US" sz="2400" dirty="0" smtClean="0"/>
              <a:t> 개량한 것이며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수레를 끌거나 사람이 타는데 사용된 속보능력이 높은 품종이다</a:t>
            </a:r>
            <a:r>
              <a:rPr lang="en-US" altLang="ko-KR" sz="2400" dirty="0" smtClean="0"/>
              <a:t>. </a:t>
            </a:r>
            <a:endParaRPr lang="en-US" altLang="ko-KR" sz="2400" dirty="0" smtClean="0"/>
          </a:p>
          <a:p>
            <a:pPr>
              <a:buNone/>
            </a:pPr>
            <a:endParaRPr lang="ko-KR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40</TotalTime>
  <Words>154</Words>
  <Application>Microsoft Office PowerPoint</Application>
  <PresentationFormat>화면 슬라이드 쇼(4:3)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고구려 벽화</vt:lpstr>
      <vt:lpstr>Anglo Norman</vt:lpstr>
      <vt:lpstr>Anglo Norman의 기원</vt:lpstr>
      <vt:lpstr>슬라이드 3</vt:lpstr>
      <vt:lpstr>Anglo Norman의 특성</vt:lpstr>
      <vt:lpstr>슬라이드 5</vt:lpstr>
      <vt:lpstr>슬라이드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Anglo Norman</dc:title>
  <dc:creator>user</dc:creator>
  <cp:lastModifiedBy>user</cp:lastModifiedBy>
  <cp:revision>5</cp:revision>
  <dcterms:created xsi:type="dcterms:W3CDTF">2009-11-24T06:51:04Z</dcterms:created>
  <dcterms:modified xsi:type="dcterms:W3CDTF">2009-11-24T07:31:51Z</dcterms:modified>
</cp:coreProperties>
</file>