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61" r:id="rId4"/>
    <p:sldId id="257" r:id="rId5"/>
    <p:sldId id="258" r:id="rId6"/>
    <p:sldId id="262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372615-1A7D-42E5-9DD9-372BE399E197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9188522-2573-4E43-80FB-C1AEFEAC72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14546" y="5072074"/>
            <a:ext cx="6400800" cy="1285884"/>
          </a:xfrm>
        </p:spPr>
        <p:txBody>
          <a:bodyPr/>
          <a:lstStyle/>
          <a:p>
            <a:pPr algn="r"/>
            <a:r>
              <a:rPr lang="ko-KR" altLang="en-US" dirty="0" smtClean="0"/>
              <a:t>이름        배인호</a:t>
            </a:r>
            <a:endParaRPr lang="en-US" altLang="ko-KR" dirty="0"/>
          </a:p>
          <a:p>
            <a:pPr algn="r"/>
            <a:r>
              <a:rPr lang="ko-KR" altLang="en-US" smtClean="0"/>
              <a:t>학번    </a:t>
            </a:r>
            <a:r>
              <a:rPr lang="ko-KR" altLang="en-US" smtClean="0"/>
              <a:t> </a:t>
            </a:r>
            <a:r>
              <a:rPr lang="en-US" altLang="ko-KR" smtClean="0"/>
              <a:t>20724132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마 학 </a:t>
            </a:r>
            <a:r>
              <a:rPr lang="en-US" altLang="ko-KR" dirty="0" smtClean="0"/>
              <a:t>- Hackney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Hackney </a:t>
            </a:r>
            <a:r>
              <a:rPr lang="ko-KR" altLang="en-US" dirty="0" smtClean="0"/>
              <a:t>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00034" y="1928803"/>
            <a:ext cx="8229600" cy="4000528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dirty="0"/>
              <a:t>원산지 </a:t>
            </a:r>
            <a:r>
              <a:rPr lang="en-US" altLang="ko-KR" dirty="0"/>
              <a:t>: </a:t>
            </a:r>
            <a:r>
              <a:rPr lang="en-US" altLang="ko-KR" dirty="0" smtClean="0"/>
              <a:t> </a:t>
            </a:r>
            <a:r>
              <a:rPr lang="ko-KR" altLang="en-US" dirty="0" smtClean="0"/>
              <a:t>영국 </a:t>
            </a:r>
            <a:r>
              <a:rPr lang="en-US" altLang="ko-KR" dirty="0"/>
              <a:t>/ </a:t>
            </a:r>
            <a:r>
              <a:rPr lang="ko-KR" altLang="en-US" dirty="0"/>
              <a:t>체 고 </a:t>
            </a:r>
            <a:r>
              <a:rPr lang="en-US" altLang="ko-KR" dirty="0"/>
              <a:t>: 150~160cm / </a:t>
            </a:r>
            <a:r>
              <a:rPr lang="ko-KR" altLang="en-US" dirty="0"/>
              <a:t>체 중 </a:t>
            </a:r>
            <a:r>
              <a:rPr lang="en-US" altLang="ko-KR" dirty="0"/>
              <a:t>: 360~540kg / </a:t>
            </a:r>
            <a:r>
              <a:rPr lang="ko-KR" altLang="en-US" dirty="0"/>
              <a:t>체 격 </a:t>
            </a:r>
            <a:r>
              <a:rPr lang="en-US" altLang="ko-KR" dirty="0"/>
              <a:t>: </a:t>
            </a:r>
            <a:r>
              <a:rPr lang="ko-KR" altLang="en-US" dirty="0" err="1"/>
              <a:t>중등정도</a:t>
            </a:r>
            <a:r>
              <a:rPr lang="ko-KR" altLang="en-US" dirty="0"/>
              <a:t> </a:t>
            </a:r>
          </a:p>
          <a:p>
            <a:r>
              <a:rPr lang="ko-KR" altLang="en-US" dirty="0"/>
              <a:t>기 질 </a:t>
            </a:r>
            <a:r>
              <a:rPr lang="en-US" altLang="ko-KR" dirty="0"/>
              <a:t>: </a:t>
            </a:r>
            <a:r>
              <a:rPr lang="en-US" altLang="ko-KR" dirty="0" smtClean="0"/>
              <a:t> </a:t>
            </a:r>
            <a:r>
              <a:rPr lang="ko-KR" altLang="en-US" dirty="0" smtClean="0"/>
              <a:t>신경질 </a:t>
            </a:r>
            <a:r>
              <a:rPr lang="en-US" altLang="ko-KR" dirty="0"/>
              <a:t>/ </a:t>
            </a:r>
            <a:r>
              <a:rPr lang="ko-KR" altLang="en-US" dirty="0"/>
              <a:t>용 도 </a:t>
            </a:r>
            <a:r>
              <a:rPr lang="en-US" altLang="ko-KR" dirty="0"/>
              <a:t>: </a:t>
            </a:r>
            <a:r>
              <a:rPr lang="ko-KR" altLang="en-US" dirty="0"/>
              <a:t>경종의 </a:t>
            </a:r>
            <a:r>
              <a:rPr lang="ko-KR" altLang="en-US" dirty="0" err="1"/>
              <a:t>속보마</a:t>
            </a:r>
            <a:r>
              <a:rPr lang="en-US" altLang="ko-KR" dirty="0"/>
              <a:t>, </a:t>
            </a:r>
            <a:r>
              <a:rPr lang="ko-KR" altLang="en-US" dirty="0"/>
              <a:t>승용마 </a:t>
            </a:r>
            <a:r>
              <a:rPr lang="en-US" altLang="ko-KR" dirty="0"/>
              <a:t>/ </a:t>
            </a:r>
            <a:r>
              <a:rPr lang="ko-KR" altLang="en-US" dirty="0"/>
              <a:t>장 점 </a:t>
            </a:r>
            <a:r>
              <a:rPr lang="en-US" altLang="ko-KR" dirty="0"/>
              <a:t>: </a:t>
            </a:r>
            <a:r>
              <a:rPr lang="ko-KR" altLang="en-US" dirty="0"/>
              <a:t>민첩</a:t>
            </a:r>
            <a:r>
              <a:rPr lang="en-US" altLang="ko-KR" dirty="0"/>
              <a:t>, </a:t>
            </a:r>
            <a:r>
              <a:rPr lang="ko-KR" altLang="en-US" dirty="0"/>
              <a:t>발군의 체력</a:t>
            </a:r>
          </a:p>
          <a:p>
            <a:r>
              <a:rPr lang="ko-KR" altLang="en-US" dirty="0"/>
              <a:t>모 색 </a:t>
            </a:r>
            <a:r>
              <a:rPr lang="en-US" altLang="ko-KR" dirty="0" smtClean="0"/>
              <a:t>:  </a:t>
            </a:r>
            <a:r>
              <a:rPr lang="ko-KR" altLang="en-US" dirty="0" err="1"/>
              <a:t>茶毛</a:t>
            </a:r>
            <a:r>
              <a:rPr lang="en-US" altLang="ko-KR" dirty="0"/>
              <a:t>, </a:t>
            </a:r>
            <a:r>
              <a:rPr lang="ko-KR" altLang="en-US" dirty="0" err="1"/>
              <a:t>黑茶毛</a:t>
            </a:r>
            <a:r>
              <a:rPr lang="en-US" altLang="ko-KR" dirty="0"/>
              <a:t>, </a:t>
            </a:r>
            <a:r>
              <a:rPr lang="ko-KR" altLang="en-US" dirty="0"/>
              <a:t>栗毛</a:t>
            </a:r>
            <a:r>
              <a:rPr lang="en-US" altLang="ko-KR" dirty="0"/>
              <a:t>, </a:t>
            </a:r>
            <a:r>
              <a:rPr lang="ko-KR" altLang="en-US" dirty="0"/>
              <a:t>鹿毛</a:t>
            </a:r>
            <a:r>
              <a:rPr lang="en-US" altLang="ko-KR" dirty="0"/>
              <a:t>, </a:t>
            </a:r>
            <a:r>
              <a:rPr lang="ko-KR" altLang="en-US" dirty="0"/>
              <a:t>다리와 머리에도 </a:t>
            </a:r>
            <a:r>
              <a:rPr lang="ko-KR" altLang="en-US" dirty="0" err="1"/>
              <a:t>白徵이</a:t>
            </a:r>
            <a:r>
              <a:rPr lang="ko-KR" altLang="en-US" dirty="0"/>
              <a:t>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가 </a:t>
            </a:r>
            <a:r>
              <a:rPr lang="ko-KR" altLang="en-US" dirty="0" err="1"/>
              <a:t>슴</a:t>
            </a:r>
            <a:r>
              <a:rPr lang="ko-KR" altLang="en-US" dirty="0"/>
              <a:t> </a:t>
            </a:r>
            <a:r>
              <a:rPr lang="en-US" altLang="ko-KR" dirty="0" smtClean="0"/>
              <a:t>:  </a:t>
            </a:r>
            <a:r>
              <a:rPr lang="ko-KR" altLang="en-US" dirty="0" err="1"/>
              <a:t>흉폭은</a:t>
            </a:r>
            <a:r>
              <a:rPr lang="ko-KR" altLang="en-US" dirty="0"/>
              <a:t> 넓고 깊다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두 부 </a:t>
            </a:r>
            <a:r>
              <a:rPr lang="en-US" altLang="ko-KR" dirty="0" smtClean="0"/>
              <a:t>:  </a:t>
            </a:r>
            <a:r>
              <a:rPr lang="ko-KR" altLang="en-US" dirty="0"/>
              <a:t>작으며 </a:t>
            </a:r>
            <a:r>
              <a:rPr lang="ko-KR" altLang="en-US" dirty="0" err="1"/>
              <a:t>두초는</a:t>
            </a:r>
            <a:r>
              <a:rPr lang="ko-KR" altLang="en-US" dirty="0"/>
              <a:t> 좋은 형태임</a:t>
            </a:r>
            <a:r>
              <a:rPr lang="en-US" altLang="ko-KR" dirty="0"/>
              <a:t>, </a:t>
            </a:r>
            <a:r>
              <a:rPr lang="ko-KR" altLang="en-US" dirty="0" err="1"/>
              <a:t>직두</a:t>
            </a:r>
            <a:r>
              <a:rPr lang="ko-KR" altLang="en-US" dirty="0"/>
              <a:t> 또는 가벼운 </a:t>
            </a:r>
            <a:r>
              <a:rPr lang="ko-KR" altLang="en-US" dirty="0" err="1"/>
              <a:t>羊頭</a:t>
            </a:r>
            <a:r>
              <a:rPr lang="en-US" altLang="ko-KR" dirty="0"/>
              <a:t>, </a:t>
            </a:r>
            <a:r>
              <a:rPr lang="ko-KR" altLang="en-US" dirty="0"/>
              <a:t>눈은 크고 둥글며</a:t>
            </a:r>
            <a:r>
              <a:rPr lang="en-US" altLang="ko-KR" dirty="0"/>
              <a:t>,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</a:t>
            </a:r>
            <a:r>
              <a:rPr lang="ko-KR" altLang="en-US" dirty="0" smtClean="0"/>
              <a:t>이마는 </a:t>
            </a:r>
            <a:r>
              <a:rPr lang="ko-KR" altLang="en-US" dirty="0"/>
              <a:t>넓다</a:t>
            </a:r>
            <a:r>
              <a:rPr lang="en-US" altLang="ko-KR" dirty="0"/>
              <a:t>. </a:t>
            </a:r>
            <a:r>
              <a:rPr lang="ko-KR" altLang="en-US" dirty="0"/>
              <a:t>귀는 직립되어 있고</a:t>
            </a:r>
            <a:r>
              <a:rPr lang="en-US" altLang="ko-KR" dirty="0"/>
              <a:t>, </a:t>
            </a:r>
            <a:r>
              <a:rPr lang="ko-KR" altLang="en-US" dirty="0"/>
              <a:t>중등 정도 크기임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r>
              <a:rPr lang="ko-KR" altLang="en-US" dirty="0" err="1" smtClean="0"/>
              <a:t>목부위</a:t>
            </a:r>
            <a:r>
              <a:rPr lang="en-US" altLang="ko-KR" dirty="0" smtClean="0"/>
              <a:t>:  </a:t>
            </a:r>
            <a:r>
              <a:rPr lang="ko-KR" altLang="en-US" dirty="0" smtClean="0"/>
              <a:t>근육이 발달되어 있고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턱하부는</a:t>
            </a:r>
            <a:r>
              <a:rPr lang="ko-KR" altLang="en-US" dirty="0" smtClean="0"/>
              <a:t> 굵다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가벼운 학의 목을 하고 있고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en-US" altLang="ko-KR" dirty="0" smtClean="0"/>
              <a:t>                     </a:t>
            </a:r>
            <a:r>
              <a:rPr lang="ko-KR" altLang="en-US" dirty="0" smtClean="0"/>
              <a:t>목 </a:t>
            </a:r>
            <a:r>
              <a:rPr lang="ko-KR" altLang="en-US" dirty="0"/>
              <a:t>부착이 좋은 편이다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등부위</a:t>
            </a:r>
            <a:r>
              <a:rPr lang="ko-KR" altLang="en-US" dirty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기갑은 </a:t>
            </a:r>
            <a:r>
              <a:rPr lang="ko-KR" altLang="en-US" dirty="0"/>
              <a:t>약간 높고</a:t>
            </a:r>
            <a:r>
              <a:rPr lang="en-US" altLang="ko-KR" dirty="0"/>
              <a:t>, </a:t>
            </a:r>
            <a:r>
              <a:rPr lang="ko-KR" altLang="en-US" dirty="0"/>
              <a:t>등은 짧으며 수평</a:t>
            </a:r>
            <a:r>
              <a:rPr lang="en-US" altLang="ko-KR" dirty="0"/>
              <a:t>(</a:t>
            </a:r>
            <a:r>
              <a:rPr lang="ko-KR" altLang="en-US" dirty="0"/>
              <a:t>특히 약간 들어가 있다</a:t>
            </a:r>
            <a:r>
              <a:rPr lang="en-US" altLang="ko-KR" dirty="0"/>
              <a:t>),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</a:t>
            </a:r>
            <a:r>
              <a:rPr lang="ko-KR" altLang="en-US" dirty="0" smtClean="0"/>
              <a:t>둔부는 </a:t>
            </a:r>
            <a:r>
              <a:rPr lang="ko-KR" altLang="en-US" dirty="0"/>
              <a:t>길고 둥근 듯 하며</a:t>
            </a:r>
            <a:r>
              <a:rPr lang="en-US" altLang="ko-KR" dirty="0"/>
              <a:t>, </a:t>
            </a:r>
            <a:r>
              <a:rPr lang="ko-KR" altLang="en-US" dirty="0"/>
              <a:t>꼬리 부착은 높다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어 깨 </a:t>
            </a:r>
            <a:r>
              <a:rPr lang="en-US" altLang="ko-KR" dirty="0"/>
              <a:t>: </a:t>
            </a:r>
            <a:r>
              <a:rPr lang="en-US" altLang="ko-KR" dirty="0" smtClean="0"/>
              <a:t> </a:t>
            </a:r>
            <a:r>
              <a:rPr lang="ko-KR" altLang="en-US" dirty="0" smtClean="0"/>
              <a:t>斜肩이지만 </a:t>
            </a:r>
            <a:r>
              <a:rPr lang="ko-KR" altLang="en-US" dirty="0"/>
              <a:t>지나치게 길지 않고</a:t>
            </a:r>
            <a:r>
              <a:rPr lang="en-US" altLang="ko-KR" dirty="0"/>
              <a:t>, </a:t>
            </a:r>
            <a:r>
              <a:rPr lang="ko-KR" altLang="en-US" dirty="0" err="1"/>
              <a:t>살붙임이</a:t>
            </a:r>
            <a:r>
              <a:rPr lang="ko-KR" altLang="en-US" dirty="0"/>
              <a:t> 약간 빈약하나 강하다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사 지 </a:t>
            </a:r>
            <a:r>
              <a:rPr lang="en-US" altLang="ko-KR" dirty="0"/>
              <a:t>: </a:t>
            </a:r>
            <a:r>
              <a:rPr lang="en-US" altLang="ko-KR" dirty="0" smtClean="0"/>
              <a:t> </a:t>
            </a:r>
            <a:r>
              <a:rPr lang="ko-KR" altLang="en-US" dirty="0" smtClean="0"/>
              <a:t>가는 </a:t>
            </a:r>
            <a:r>
              <a:rPr lang="ko-KR" altLang="en-US" dirty="0"/>
              <a:t>편이나 단단하다</a:t>
            </a:r>
            <a:r>
              <a:rPr lang="en-US" altLang="ko-KR" dirty="0"/>
              <a:t>. </a:t>
            </a:r>
            <a:r>
              <a:rPr lang="ko-KR" altLang="en-US" dirty="0"/>
              <a:t>菅은 매우 길다</a:t>
            </a:r>
            <a:r>
              <a:rPr lang="en-US" altLang="ko-KR" dirty="0"/>
              <a:t>. </a:t>
            </a:r>
            <a:r>
              <a:rPr lang="ko-KR" altLang="en-US" dirty="0"/>
              <a:t>관절은 폭이 넓고 견고하며</a:t>
            </a:r>
            <a:r>
              <a:rPr lang="en-US" altLang="ko-KR" dirty="0"/>
              <a:t>,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</a:t>
            </a:r>
            <a:r>
              <a:rPr lang="ko-KR" altLang="en-US" dirty="0" smtClean="0"/>
              <a:t>다리하부 </a:t>
            </a:r>
            <a:r>
              <a:rPr lang="ko-KR" altLang="en-US" dirty="0"/>
              <a:t>모양이 좋다</a:t>
            </a:r>
            <a:r>
              <a:rPr lang="en-US" altLang="ko-KR" dirty="0"/>
              <a:t>. </a:t>
            </a:r>
            <a:r>
              <a:rPr lang="ko-KR" altLang="en-US" dirty="0"/>
              <a:t>발굽은 강인하며</a:t>
            </a:r>
            <a:r>
              <a:rPr lang="en-US" altLang="ko-KR" dirty="0"/>
              <a:t>, </a:t>
            </a:r>
            <a:r>
              <a:rPr lang="ko-KR" altLang="en-US" dirty="0"/>
              <a:t>다리는 별로 길지 않고 후지는 </a:t>
            </a:r>
            <a:r>
              <a:rPr lang="ko-KR" altLang="en-US" dirty="0" smtClean="0"/>
              <a:t>약간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</a:t>
            </a:r>
            <a:r>
              <a:rPr lang="ko-KR" altLang="en-US" dirty="0" smtClean="0"/>
              <a:t> </a:t>
            </a:r>
            <a:r>
              <a:rPr lang="ko-KR" altLang="en-US" dirty="0" err="1"/>
              <a:t>後踏肢勢</a:t>
            </a:r>
            <a:r>
              <a:rPr lang="en-US" altLang="ko-KR" dirty="0"/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Hackney </a:t>
            </a:r>
            <a:r>
              <a:rPr lang="ko-KR" altLang="en-US" dirty="0" smtClean="0"/>
              <a:t>종</a:t>
            </a:r>
            <a:endParaRPr lang="ko-KR" altLang="en-US" dirty="0"/>
          </a:p>
        </p:txBody>
      </p:sp>
      <p:pic>
        <p:nvPicPr>
          <p:cNvPr id="4" name="내용 개체 틀 3" descr="hackney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2143116"/>
            <a:ext cx="3844290" cy="3143272"/>
          </a:xfrm>
        </p:spPr>
      </p:pic>
      <p:pic>
        <p:nvPicPr>
          <p:cNvPr id="5" name="그림 4" descr="colts-moho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2214554"/>
            <a:ext cx="4151127" cy="307183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Hackney </a:t>
            </a:r>
            <a:r>
              <a:rPr lang="ko-KR" altLang="en-US" dirty="0" smtClean="0"/>
              <a:t>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614881"/>
          </a:xfrm>
        </p:spPr>
        <p:txBody>
          <a:bodyPr>
            <a:normAutofit lnSpcReduction="10000"/>
          </a:bodyPr>
          <a:lstStyle/>
          <a:p>
            <a:r>
              <a:rPr lang="ko-KR" altLang="en-US" dirty="0"/>
              <a:t>경주용</a:t>
            </a:r>
            <a:r>
              <a:rPr lang="en-US" altLang="ko-KR" dirty="0"/>
              <a:t>(</a:t>
            </a:r>
            <a:r>
              <a:rPr lang="ko-KR" altLang="en-US" dirty="0"/>
              <a:t>競走用</a:t>
            </a:r>
            <a:r>
              <a:rPr lang="en-US" altLang="ko-KR" dirty="0"/>
              <a:t>) </a:t>
            </a:r>
            <a:r>
              <a:rPr lang="ko-KR" altLang="en-US" dirty="0"/>
              <a:t>말의 한 품종</a:t>
            </a:r>
            <a:r>
              <a:rPr lang="en-US" altLang="ko-KR" dirty="0"/>
              <a:t>. </a:t>
            </a:r>
            <a:r>
              <a:rPr lang="ko-KR" altLang="en-US" dirty="0"/>
              <a:t>본 종의 이름은 </a:t>
            </a:r>
            <a:r>
              <a:rPr lang="en-US" altLang="ko-KR" dirty="0"/>
              <a:t>Hackney</a:t>
            </a:r>
            <a:r>
              <a:rPr lang="ko-KR" altLang="en-US" dirty="0"/>
              <a:t>라는 런던자치구의 명칭에서 유래되었으며 한 때 호화로운 馬車輓馬에 주어졌던 이름이었다</a:t>
            </a:r>
            <a:r>
              <a:rPr lang="en-US" altLang="ko-KR" dirty="0"/>
              <a:t>. Hackney</a:t>
            </a:r>
            <a:r>
              <a:rPr lang="ko-KR" altLang="en-US" dirty="0"/>
              <a:t>종의 기원은 </a:t>
            </a:r>
            <a:r>
              <a:rPr lang="en-US" altLang="ko-KR" dirty="0"/>
              <a:t>Arab, Thoroughbred</a:t>
            </a:r>
            <a:r>
              <a:rPr lang="ko-KR" altLang="en-US" dirty="0"/>
              <a:t>종의 혈액을 주로 혼혈한 </a:t>
            </a:r>
            <a:r>
              <a:rPr lang="ko-KR" altLang="en-US" dirty="0" err="1"/>
              <a:t>노호크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로도스타</a:t>
            </a:r>
            <a:r>
              <a:rPr lang="en-US" altLang="ko-KR" dirty="0"/>
              <a:t>, Norfolk</a:t>
            </a:r>
            <a:r>
              <a:rPr lang="ko-KR" altLang="en-US" dirty="0"/>
              <a:t>로 거슬러 올라간다</a:t>
            </a:r>
            <a:r>
              <a:rPr lang="en-US" altLang="ko-KR" dirty="0"/>
              <a:t>. Norfolk</a:t>
            </a:r>
            <a:r>
              <a:rPr lang="ko-KR" altLang="en-US" dirty="0"/>
              <a:t>는 덴마크인이 영국에 침입한 </a:t>
            </a:r>
            <a:r>
              <a:rPr lang="en-US" altLang="ko-KR" dirty="0"/>
              <a:t>1016</a:t>
            </a:r>
            <a:r>
              <a:rPr lang="ko-KR" altLang="en-US" dirty="0"/>
              <a:t>년에 </a:t>
            </a:r>
            <a:r>
              <a:rPr lang="ko-KR" altLang="en-US" dirty="0" err="1"/>
              <a:t>구누드</a:t>
            </a:r>
            <a:r>
              <a:rPr lang="ko-KR" altLang="en-US" dirty="0"/>
              <a:t> </a:t>
            </a:r>
            <a:r>
              <a:rPr lang="en-US" altLang="ko-KR" dirty="0"/>
              <a:t>2</a:t>
            </a:r>
            <a:r>
              <a:rPr lang="ko-KR" altLang="en-US" dirty="0"/>
              <a:t>세에 의해 </a:t>
            </a:r>
            <a:r>
              <a:rPr lang="ko-KR" altLang="en-US" dirty="0" err="1"/>
              <a:t>同島에</a:t>
            </a:r>
            <a:r>
              <a:rPr lang="ko-KR" altLang="en-US" dirty="0"/>
              <a:t> 갖고 들어온 수 많은 말에 유래한다</a:t>
            </a:r>
            <a:r>
              <a:rPr lang="en-US" altLang="ko-KR" dirty="0"/>
              <a:t>. </a:t>
            </a:r>
            <a:r>
              <a:rPr lang="ko-KR" altLang="en-US" dirty="0"/>
              <a:t>이들 말은 매우 우수한 </a:t>
            </a:r>
            <a:r>
              <a:rPr lang="en-US" altLang="ko-KR" dirty="0"/>
              <a:t>Trotter</a:t>
            </a:r>
            <a:r>
              <a:rPr lang="ko-KR" altLang="en-US" dirty="0"/>
              <a:t>로서 네덜란드에서는 </a:t>
            </a:r>
            <a:r>
              <a:rPr lang="en-US" altLang="ko-KR" dirty="0"/>
              <a:t>17</a:t>
            </a:r>
            <a:r>
              <a:rPr lang="ko-KR" altLang="en-US" dirty="0"/>
              <a:t>세기에 </a:t>
            </a:r>
            <a:r>
              <a:rPr lang="ko-KR" altLang="en-US" dirty="0" err="1"/>
              <a:t>다치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하도도르바를</a:t>
            </a:r>
            <a:r>
              <a:rPr lang="ko-KR" altLang="en-US" dirty="0"/>
              <a:t> 탄생시키고 있다</a:t>
            </a:r>
            <a:r>
              <a:rPr lang="en-US" altLang="ko-KR" dirty="0"/>
              <a:t>. Norfolk</a:t>
            </a:r>
            <a:r>
              <a:rPr lang="ko-KR" altLang="en-US" dirty="0"/>
              <a:t>종은 </a:t>
            </a:r>
            <a:r>
              <a:rPr lang="ko-KR" altLang="en-US" dirty="0" err="1"/>
              <a:t>재래마나</a:t>
            </a:r>
            <a:r>
              <a:rPr lang="ko-KR" altLang="en-US" dirty="0"/>
              <a:t> </a:t>
            </a:r>
            <a:r>
              <a:rPr lang="en-US" altLang="ko-KR" dirty="0"/>
              <a:t>Arab</a:t>
            </a:r>
            <a:r>
              <a:rPr lang="ko-KR" altLang="en-US" dirty="0"/>
              <a:t>종과 혼혈시키고 후에 </a:t>
            </a:r>
            <a:r>
              <a:rPr lang="en-US" altLang="ko-KR" dirty="0"/>
              <a:t>Thoroughbred</a:t>
            </a:r>
            <a:r>
              <a:rPr lang="ko-KR" altLang="en-US" dirty="0"/>
              <a:t>종이나 </a:t>
            </a:r>
            <a:r>
              <a:rPr lang="ko-KR" altLang="en-US" dirty="0" err="1"/>
              <a:t>半血種</a:t>
            </a:r>
            <a:r>
              <a:rPr lang="en-US" altLang="ko-KR" dirty="0"/>
              <a:t>, </a:t>
            </a:r>
            <a:r>
              <a:rPr lang="ko-KR" altLang="en-US" dirty="0"/>
              <a:t>그리고 네덜란드나 덴마크로부터의 </a:t>
            </a:r>
            <a:r>
              <a:rPr lang="ko-KR" altLang="en-US" dirty="0" err="1"/>
              <a:t>하도도르바와의</a:t>
            </a:r>
            <a:r>
              <a:rPr lang="ko-KR" altLang="en-US" dirty="0"/>
              <a:t> 교배도 이뤄져 현재의 외모를 만들어 내게 되었다</a:t>
            </a:r>
            <a:r>
              <a:rPr lang="en-US" altLang="ko-KR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Hackney </a:t>
            </a:r>
            <a:r>
              <a:rPr lang="ko-KR" altLang="en-US" dirty="0" smtClean="0"/>
              <a:t>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67282"/>
          </a:xfrm>
        </p:spPr>
        <p:txBody>
          <a:bodyPr>
            <a:normAutofit lnSpcReduction="10000"/>
          </a:bodyPr>
          <a:lstStyle/>
          <a:p>
            <a:r>
              <a:rPr lang="en-US" altLang="ko-KR" dirty="0"/>
              <a:t>Thoroughbred</a:t>
            </a:r>
            <a:r>
              <a:rPr lang="ko-KR" altLang="en-US" dirty="0"/>
              <a:t>종의 牡馬 </a:t>
            </a:r>
            <a:r>
              <a:rPr lang="ko-KR" altLang="en-US" dirty="0" err="1"/>
              <a:t>브레즈</a:t>
            </a:r>
            <a:r>
              <a:rPr lang="ko-KR" altLang="en-US" dirty="0"/>
              <a:t> 號를 父馬로 하는 </a:t>
            </a:r>
            <a:r>
              <a:rPr lang="ko-KR" altLang="en-US" dirty="0" err="1"/>
              <a:t>반혈종의</a:t>
            </a:r>
            <a:r>
              <a:rPr lang="ko-KR" altLang="en-US" dirty="0"/>
              <a:t> </a:t>
            </a:r>
            <a:r>
              <a:rPr lang="ko-KR" altLang="en-US" dirty="0" err="1"/>
              <a:t>種牡馬</a:t>
            </a:r>
            <a:r>
              <a:rPr lang="ko-KR" altLang="en-US" dirty="0"/>
              <a:t> </a:t>
            </a:r>
            <a:r>
              <a:rPr lang="ko-KR" altLang="en-US" dirty="0" err="1"/>
              <a:t>올드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쉘스</a:t>
            </a:r>
            <a:r>
              <a:rPr lang="ko-KR" altLang="en-US" dirty="0"/>
              <a:t> 號는 본종에 많은 영향을 끼쳤다</a:t>
            </a:r>
            <a:r>
              <a:rPr lang="en-US" altLang="ko-KR" dirty="0"/>
              <a:t>. </a:t>
            </a:r>
            <a:r>
              <a:rPr lang="ko-KR" altLang="en-US" dirty="0" err="1"/>
              <a:t>브레즈</a:t>
            </a:r>
            <a:r>
              <a:rPr lang="ko-KR" altLang="en-US" dirty="0"/>
              <a:t> 號는 또 프랑스나 미국의 </a:t>
            </a:r>
            <a:r>
              <a:rPr lang="ko-KR" altLang="en-US" dirty="0" err="1"/>
              <a:t>速步馬種의</a:t>
            </a:r>
            <a:r>
              <a:rPr lang="ko-KR" altLang="en-US" dirty="0"/>
              <a:t> 성립에 결정적인 역할을 하여 </a:t>
            </a:r>
            <a:r>
              <a:rPr lang="ko-KR" altLang="en-US" dirty="0" err="1"/>
              <a:t>산프손</a:t>
            </a:r>
            <a:r>
              <a:rPr lang="ko-KR" altLang="en-US" dirty="0"/>
              <a:t> 號를 생산해냈다</a:t>
            </a:r>
            <a:r>
              <a:rPr lang="en-US" altLang="ko-KR" dirty="0"/>
              <a:t>. </a:t>
            </a:r>
            <a:r>
              <a:rPr lang="ko-KR" altLang="en-US" dirty="0" err="1"/>
              <a:t>브레즈</a:t>
            </a:r>
            <a:r>
              <a:rPr lang="ko-KR" altLang="en-US" dirty="0"/>
              <a:t> 號는 가장 위대한 優勝馬의 </a:t>
            </a:r>
            <a:r>
              <a:rPr lang="en-US" altLang="ko-KR" dirty="0"/>
              <a:t>1</a:t>
            </a:r>
            <a:r>
              <a:rPr lang="ko-KR" altLang="en-US" dirty="0"/>
              <a:t>두인 </a:t>
            </a:r>
            <a:r>
              <a:rPr lang="ko-KR" altLang="en-US" dirty="0" err="1"/>
              <a:t>후라잉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칠다스</a:t>
            </a:r>
            <a:r>
              <a:rPr lang="ko-KR" altLang="en-US" dirty="0"/>
              <a:t> 號를 父馬로 하고 있다</a:t>
            </a:r>
            <a:r>
              <a:rPr lang="en-US" altLang="ko-KR" dirty="0"/>
              <a:t>. </a:t>
            </a:r>
            <a:r>
              <a:rPr lang="ko-KR" altLang="en-US" dirty="0"/>
              <a:t>그리고 </a:t>
            </a:r>
            <a:r>
              <a:rPr lang="ko-KR" altLang="en-US" dirty="0" err="1"/>
              <a:t>후라잉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칠다즈</a:t>
            </a:r>
            <a:r>
              <a:rPr lang="ko-KR" altLang="en-US" dirty="0"/>
              <a:t> 號는 </a:t>
            </a:r>
            <a:r>
              <a:rPr lang="ko-KR" altLang="en-US" dirty="0" smtClean="0"/>
              <a:t> </a:t>
            </a:r>
            <a:r>
              <a:rPr lang="en-US" altLang="ko-KR" dirty="0" smtClean="0"/>
              <a:t>Thoroughbred</a:t>
            </a:r>
            <a:r>
              <a:rPr lang="ko-KR" altLang="en-US" dirty="0"/>
              <a:t>종의 始祖의 </a:t>
            </a:r>
            <a:r>
              <a:rPr lang="en-US" altLang="ko-KR" dirty="0"/>
              <a:t>1</a:t>
            </a:r>
            <a:r>
              <a:rPr lang="ko-KR" altLang="en-US" dirty="0"/>
              <a:t>頭인 </a:t>
            </a:r>
            <a:r>
              <a:rPr lang="ko-KR" altLang="en-US" dirty="0" err="1"/>
              <a:t>다레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아라비안을</a:t>
            </a:r>
            <a:r>
              <a:rPr lang="ko-KR" altLang="en-US" dirty="0"/>
              <a:t> 父馬로 하고 있다</a:t>
            </a:r>
            <a:r>
              <a:rPr lang="en-US" altLang="ko-KR" dirty="0"/>
              <a:t>. Hackney</a:t>
            </a:r>
            <a:r>
              <a:rPr lang="ko-KR" altLang="en-US" dirty="0"/>
              <a:t>종 중에 가장 유명한 </a:t>
            </a:r>
            <a:r>
              <a:rPr lang="en-US" altLang="ko-KR" dirty="0"/>
              <a:t>1</a:t>
            </a:r>
            <a:r>
              <a:rPr lang="ko-KR" altLang="en-US" dirty="0"/>
              <a:t>두는 </a:t>
            </a:r>
            <a:r>
              <a:rPr lang="ko-KR" altLang="en-US" dirty="0" err="1"/>
              <a:t>노호크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훼노메논</a:t>
            </a:r>
            <a:r>
              <a:rPr lang="ko-KR" altLang="en-US" dirty="0"/>
              <a:t> 號로서 </a:t>
            </a:r>
            <a:r>
              <a:rPr lang="en-US" altLang="ko-KR" dirty="0"/>
              <a:t>French Trotter</a:t>
            </a:r>
            <a:r>
              <a:rPr lang="ko-KR" altLang="en-US" dirty="0"/>
              <a:t>의 </a:t>
            </a:r>
            <a:r>
              <a:rPr lang="en-US" altLang="ko-KR" dirty="0"/>
              <a:t>5</a:t>
            </a:r>
            <a:r>
              <a:rPr lang="ko-KR" altLang="en-US" dirty="0"/>
              <a:t>大 </a:t>
            </a:r>
            <a:r>
              <a:rPr lang="ko-KR" altLang="en-US" dirty="0" err="1"/>
              <a:t>基幹牡馬의</a:t>
            </a:r>
            <a:r>
              <a:rPr lang="ko-KR" altLang="en-US" dirty="0"/>
              <a:t> 하나인 </a:t>
            </a:r>
            <a:r>
              <a:rPr lang="ko-KR" altLang="en-US" dirty="0" err="1"/>
              <a:t>니젤</a:t>
            </a:r>
            <a:r>
              <a:rPr lang="ko-KR" altLang="en-US" dirty="0"/>
              <a:t> 號를 분만했다</a:t>
            </a:r>
            <a:r>
              <a:rPr lang="en-US" altLang="ko-KR" dirty="0"/>
              <a:t>. </a:t>
            </a:r>
            <a:r>
              <a:rPr lang="ko-KR" altLang="en-US" dirty="0"/>
              <a:t>오늘날의 </a:t>
            </a:r>
            <a:r>
              <a:rPr lang="en-US" altLang="ko-KR" dirty="0"/>
              <a:t>Hackney</a:t>
            </a:r>
            <a:r>
              <a:rPr lang="ko-KR" altLang="en-US" dirty="0"/>
              <a:t>종은 </a:t>
            </a:r>
            <a:r>
              <a:rPr lang="ko-KR" altLang="en-US" dirty="0" err="1"/>
              <a:t>올드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 err="1"/>
              <a:t>쉘즈</a:t>
            </a:r>
            <a:r>
              <a:rPr lang="ko-KR" altLang="en-US" dirty="0"/>
              <a:t> 號와 그의 </a:t>
            </a:r>
            <a:r>
              <a:rPr lang="ko-KR" altLang="en-US" dirty="0" err="1"/>
              <a:t>孫馬인</a:t>
            </a:r>
            <a:r>
              <a:rPr lang="ko-KR" altLang="en-US" dirty="0"/>
              <a:t> </a:t>
            </a:r>
            <a:r>
              <a:rPr lang="ko-KR" altLang="en-US" dirty="0" err="1"/>
              <a:t>산프손</a:t>
            </a:r>
            <a:r>
              <a:rPr lang="ko-KR" altLang="en-US" dirty="0"/>
              <a:t> 號의 자식인 </a:t>
            </a:r>
            <a:r>
              <a:rPr lang="en-US" altLang="ko-KR" dirty="0"/>
              <a:t>2</a:t>
            </a:r>
            <a:r>
              <a:rPr lang="ko-KR" altLang="en-US" dirty="0"/>
              <a:t>두 </a:t>
            </a:r>
            <a:r>
              <a:rPr lang="ko-KR" altLang="en-US" dirty="0" err="1"/>
              <a:t>골덴</a:t>
            </a:r>
            <a:r>
              <a:rPr lang="ko-KR" altLang="en-US" dirty="0"/>
              <a:t> </a:t>
            </a:r>
            <a:r>
              <a:rPr lang="en-US" altLang="ko-KR" dirty="0"/>
              <a:t>· </a:t>
            </a:r>
            <a:r>
              <a:rPr lang="ko-KR" altLang="en-US" dirty="0"/>
              <a:t>화</a:t>
            </a:r>
            <a:r>
              <a:rPr lang="en-US" altLang="ko-KR" dirty="0"/>
              <a:t>-</a:t>
            </a:r>
            <a:r>
              <a:rPr lang="ko-KR" altLang="en-US" dirty="0"/>
              <a:t>마 號와 </a:t>
            </a:r>
            <a:r>
              <a:rPr lang="ko-KR" altLang="en-US" dirty="0" err="1"/>
              <a:t>포크스안더</a:t>
            </a:r>
            <a:r>
              <a:rPr lang="ko-KR" altLang="en-US" dirty="0"/>
              <a:t> 號에 유래한다고 해도 좋을 것이다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http://</a:t>
            </a:r>
            <a:r>
              <a:rPr lang="en-US" altLang="ko-KR" dirty="0" smtClean="0"/>
              <a:t>blog.naver.com/moho12?Redirect=Log&amp;logNo=150019630431</a:t>
            </a:r>
          </a:p>
          <a:p>
            <a:r>
              <a:rPr lang="en-US" altLang="ko-KR" dirty="0" smtClean="0"/>
              <a:t>http://</a:t>
            </a:r>
            <a:r>
              <a:rPr lang="en-US" altLang="ko-KR" dirty="0" smtClean="0"/>
              <a:t>blog.naver.com/rhrhektzja?Redirect=Log&amp;logNo=100027593090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</TotalTime>
  <Words>418</Words>
  <Application>Microsoft Office PowerPoint</Application>
  <PresentationFormat>화면 슬라이드 쇼(4:3)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균형</vt:lpstr>
      <vt:lpstr>마 학 - Hackney</vt:lpstr>
      <vt:lpstr>Hackney 종</vt:lpstr>
      <vt:lpstr>Hackney 종</vt:lpstr>
      <vt:lpstr>Hackney 종</vt:lpstr>
      <vt:lpstr>Hackney 종</vt:lpstr>
      <vt:lpstr>참고문헌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마 학 - Hackney</dc:title>
  <dc:creator>배인호</dc:creator>
  <cp:lastModifiedBy>배인호</cp:lastModifiedBy>
  <cp:revision>5</cp:revision>
  <dcterms:created xsi:type="dcterms:W3CDTF">2009-11-24T08:07:51Z</dcterms:created>
  <dcterms:modified xsi:type="dcterms:W3CDTF">2009-11-24T13:49:51Z</dcterms:modified>
</cp:coreProperties>
</file>