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9" r:id="rId4"/>
    <p:sldId id="261" r:id="rId5"/>
    <p:sldId id="260" r:id="rId6"/>
    <p:sldId id="257" r:id="rId7"/>
    <p:sldId id="262" r:id="rId8"/>
    <p:sldId id="258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paran.com/thorby/12859758" TargetMode="External"/><Relationship Id="rId2" Type="http://schemas.openxmlformats.org/officeDocument/2006/relationships/hyperlink" Target="http://blog.daum.net/jangsufarm/772045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afe.naver.com/joyplaying.cafe?iframe_url=/ArticleRead.nhn?articleid=31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71472" y="1285860"/>
            <a:ext cx="7772400" cy="2286016"/>
          </a:xfrm>
        </p:spPr>
        <p:txBody>
          <a:bodyPr>
            <a:normAutofit/>
          </a:bodyPr>
          <a:lstStyle/>
          <a:p>
            <a:pPr algn="ctr"/>
            <a:r>
              <a:rPr lang="en-US" altLang="ko-KR" sz="7200" dirty="0" smtClean="0"/>
              <a:t> [</a:t>
            </a:r>
            <a:r>
              <a:rPr lang="en-US" altLang="ko-KR" sz="8000" dirty="0" err="1" smtClean="0"/>
              <a:t>Percheron</a:t>
            </a:r>
            <a:r>
              <a:rPr lang="en-US" altLang="ko-KR" sz="8000" dirty="0" smtClean="0"/>
              <a:t>]</a:t>
            </a:r>
            <a:br>
              <a:rPr lang="en-US" altLang="ko-KR" sz="8000" dirty="0" smtClean="0"/>
            </a:br>
            <a:r>
              <a:rPr lang="ko-KR" altLang="en-US" sz="3600" dirty="0" smtClean="0"/>
              <a:t> </a:t>
            </a:r>
            <a:r>
              <a:rPr lang="ko-KR" altLang="en-US" sz="5400" dirty="0" err="1" smtClean="0"/>
              <a:t>페르쉐롱</a:t>
            </a:r>
            <a:endParaRPr lang="ko-KR" altLang="en-US" sz="5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71802" y="4857760"/>
            <a:ext cx="5414978" cy="1042998"/>
          </a:xfrm>
        </p:spPr>
        <p:txBody>
          <a:bodyPr/>
          <a:lstStyle/>
          <a:p>
            <a:r>
              <a:rPr lang="en-US" altLang="ko-KR" dirty="0" smtClean="0"/>
              <a:t>20423608</a:t>
            </a:r>
          </a:p>
          <a:p>
            <a:r>
              <a:rPr lang="ko-KR" altLang="en-US" dirty="0" smtClean="0"/>
              <a:t>이 상목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 descr="DSCF0042_1-rhrhektzj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500042"/>
            <a:ext cx="6881850" cy="568913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역</a:t>
            </a:r>
            <a:r>
              <a:rPr lang="ko-KR" altLang="en-US" dirty="0"/>
              <a:t>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571612"/>
            <a:ext cx="8358278" cy="4714908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원래 프랑스 </a:t>
            </a:r>
            <a:r>
              <a:rPr lang="ko-KR" altLang="en-US" dirty="0" err="1" smtClean="0"/>
              <a:t>페르슈</a:t>
            </a:r>
            <a:r>
              <a:rPr lang="ko-KR" altLang="en-US" dirty="0" smtClean="0"/>
              <a:t> 지방에서 생산된 말을 </a:t>
            </a:r>
            <a:r>
              <a:rPr lang="en-US" altLang="ko-KR" dirty="0" err="1" smtClean="0"/>
              <a:t>Percheron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이라고 칭하였는데 점차 광범위하게 분포됨에 따라 본래의 체형은 없어졌다</a:t>
            </a:r>
            <a:r>
              <a:rPr lang="en-US" altLang="ko-KR" dirty="0" smtClean="0"/>
              <a:t>. </a:t>
            </a:r>
            <a:r>
              <a:rPr lang="en-US" altLang="ko-KR" dirty="0" err="1" smtClean="0"/>
              <a:t>Percheron</a:t>
            </a:r>
            <a:r>
              <a:rPr lang="en-US" altLang="ko-KR" dirty="0" smtClean="0"/>
              <a:t> </a:t>
            </a:r>
            <a:r>
              <a:rPr lang="ko-KR" altLang="en-US" dirty="0" smtClean="0"/>
              <a:t>은 원래 중간정도의 크기로 체격은 건장하고 그 지방의 풍부한 사료 덕분에 지구력과 내구력이 풍부한 말로 생산되었다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r>
              <a:rPr lang="ko-KR" altLang="en-US" dirty="0" smtClean="0"/>
              <a:t>예전에는 </a:t>
            </a:r>
            <a:r>
              <a:rPr lang="ko-KR" altLang="en-US" dirty="0" smtClean="0"/>
              <a:t>장거리 화물수송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우편마차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승합마차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등에 적합한 말로서 활약 하였으나 근래에 와서는 승마용으로 널리 사용하게 되었다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프랑스에서는 본 종을 기원으로 하여 일련의 재래종이 번식되고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더욱이 이들 모든 품종은 독자적으로 </a:t>
            </a:r>
            <a:r>
              <a:rPr lang="ko-KR" altLang="en-US" dirty="0" err="1" smtClean="0"/>
              <a:t>혈통부를</a:t>
            </a:r>
            <a:r>
              <a:rPr lang="ko-KR" altLang="en-US" dirty="0" smtClean="0"/>
              <a:t> 갖고 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r>
              <a:rPr lang="ko-KR" altLang="en-US" dirty="0" smtClean="0"/>
              <a:t>지금은 세계에서 가장 많이 보급되어 있는 종류의 </a:t>
            </a:r>
            <a:r>
              <a:rPr lang="ko-KR" altLang="en-US" dirty="0" err="1" smtClean="0"/>
              <a:t>輓馬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만마</a:t>
            </a:r>
            <a:r>
              <a:rPr lang="en-US" altLang="ko-KR" dirty="0" smtClean="0"/>
              <a:t>:</a:t>
            </a:r>
            <a:r>
              <a:rPr lang="ko-KR" altLang="en-US" dirty="0" smtClean="0"/>
              <a:t>수레를 끄는 말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로서 미국에 수출되어 새로운 형태로 생산되어 있으나 원래의 우아한 외모는 사라지고 있다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도입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 smtClean="0"/>
              <a:t>본 종은 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 세계대전 중에 영국에 도입되었으며</a:t>
            </a:r>
            <a:r>
              <a:rPr lang="en-US" altLang="ko-KR" dirty="0" smtClean="0"/>
              <a:t>, 1919</a:t>
            </a:r>
            <a:r>
              <a:rPr lang="ko-KR" altLang="en-US" dirty="0" smtClean="0"/>
              <a:t>년 엄격한 </a:t>
            </a:r>
            <a:r>
              <a:rPr lang="ko-KR" altLang="en-US" dirty="0" err="1" smtClean="0"/>
              <a:t>기준하에</a:t>
            </a:r>
            <a:r>
              <a:rPr lang="ko-KR" altLang="en-US" dirty="0" smtClean="0"/>
              <a:t> 혈통등록부가 창간되었다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그러나 그 이전에 다수가 미국으로부터 수입되어 잉글랜드에서 중요한 역할을 해 왔다</a:t>
            </a:r>
            <a:r>
              <a:rPr lang="en-US" altLang="ko-KR" dirty="0" smtClean="0"/>
              <a:t>. 19</a:t>
            </a:r>
            <a:r>
              <a:rPr lang="ko-KR" altLang="en-US" dirty="0" smtClean="0"/>
              <a:t>세기말부터 </a:t>
            </a:r>
            <a:r>
              <a:rPr lang="ko-KR" altLang="en-US" dirty="0" err="1" smtClean="0"/>
              <a:t>금세기초에</a:t>
            </a:r>
            <a:r>
              <a:rPr lang="ko-KR" altLang="en-US" dirty="0" smtClean="0"/>
              <a:t> 걸쳐 런던의 승합마차의 </a:t>
            </a:r>
            <a:r>
              <a:rPr lang="en-US" altLang="ko-KR" dirty="0" smtClean="0"/>
              <a:t>90%</a:t>
            </a:r>
            <a:r>
              <a:rPr lang="ko-KR" altLang="en-US" dirty="0" smtClean="0"/>
              <a:t>가 본 종이었다고 보고 되고 있을 정도다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본 종의 진가를 지금도 변함없이 인정하고 있는 나라는 영국만이 아니고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캐나다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남아메리카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오스트레일리아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남아프리카에서도 이용되고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남아프리카에서는 </a:t>
            </a:r>
            <a:r>
              <a:rPr lang="ko-KR" altLang="en-US" dirty="0" err="1" smtClean="0"/>
              <a:t>보아전쟁</a:t>
            </a:r>
            <a:r>
              <a:rPr lang="ko-KR" altLang="en-US" dirty="0" smtClean="0"/>
              <a:t> 중에 정식으로 인정되어 군사작전에 참가하였다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err="1" smtClean="0"/>
              <a:t>중종마</a:t>
            </a:r>
            <a:r>
              <a:rPr lang="ko-KR" altLang="en-US" dirty="0" smtClean="0"/>
              <a:t> 품종으로 주로 사역용으로 쓰인다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성질이 조용하고 태도도 바람직한 말이다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체격이 대단히 좋고 균형이 매우 잘 잡혀 한 눈에 보아 퍽 아름다운 말이기 때문에 실제보다는 가볍게 보인다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대형 </a:t>
            </a:r>
            <a:r>
              <a:rPr lang="en-US" altLang="ko-KR" dirty="0" err="1" smtClean="0"/>
              <a:t>Percheron</a:t>
            </a:r>
            <a:r>
              <a:rPr lang="ko-KR" altLang="en-US" dirty="0" smtClean="0"/>
              <a:t>종은 체고 </a:t>
            </a:r>
            <a:r>
              <a:rPr lang="en-US" altLang="ko-KR" dirty="0" smtClean="0"/>
              <a:t>165~180cm, </a:t>
            </a:r>
            <a:r>
              <a:rPr lang="ko-KR" altLang="en-US" dirty="0" smtClean="0"/>
              <a:t>체중 </a:t>
            </a:r>
            <a:r>
              <a:rPr lang="en-US" altLang="ko-KR" dirty="0" smtClean="0"/>
              <a:t>800~1,000kg</a:t>
            </a:r>
            <a:r>
              <a:rPr lang="ko-KR" altLang="en-US" dirty="0" smtClean="0"/>
              <a:t>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소형의 것은 체고 </a:t>
            </a:r>
            <a:r>
              <a:rPr lang="en-US" altLang="ko-KR" dirty="0" smtClean="0"/>
              <a:t>150~165cm, </a:t>
            </a:r>
            <a:r>
              <a:rPr lang="ko-KR" altLang="en-US" dirty="0" smtClean="0"/>
              <a:t>체중 </a:t>
            </a:r>
            <a:r>
              <a:rPr lang="en-US" altLang="ko-KR" dirty="0" smtClean="0"/>
              <a:t>600~800kg, </a:t>
            </a:r>
          </a:p>
          <a:p>
            <a:r>
              <a:rPr lang="ko-KR" altLang="en-US" dirty="0" smtClean="0"/>
              <a:t>대형의 것은 중노동 </a:t>
            </a:r>
            <a:r>
              <a:rPr lang="ko-KR" altLang="en-US" dirty="0" err="1" smtClean="0"/>
              <a:t>사역馬로서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승합馬車를 끄는 말로서 이용되어 왔다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가장 일반적인 또는 전형적인 모색은 검은 </a:t>
            </a:r>
            <a:r>
              <a:rPr lang="ko-KR" altLang="en-US" dirty="0" err="1" smtClean="0"/>
              <a:t>위모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葦毛흑색바탕에</a:t>
            </a:r>
            <a:r>
              <a:rPr lang="ko-KR" altLang="en-US" dirty="0" smtClean="0"/>
              <a:t> 백모가 나 있다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00108"/>
            <a:ext cx="8329642" cy="5572164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dirty="0" smtClean="0"/>
              <a:t>원산지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프랑스 </a:t>
            </a:r>
            <a:endParaRPr lang="en-US" altLang="ko-KR" dirty="0" smtClean="0"/>
          </a:p>
          <a:p>
            <a:r>
              <a:rPr lang="ko-KR" altLang="en-US" dirty="0" smtClean="0"/>
              <a:t>체  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최소 </a:t>
            </a:r>
            <a:r>
              <a:rPr lang="en-US" altLang="ko-KR" dirty="0" smtClean="0"/>
              <a:t>150cm, </a:t>
            </a:r>
            <a:r>
              <a:rPr lang="ko-KR" altLang="en-US" dirty="0" smtClean="0"/>
              <a:t>최대 </a:t>
            </a:r>
            <a:r>
              <a:rPr lang="en-US" altLang="ko-KR" dirty="0" smtClean="0"/>
              <a:t>180cm </a:t>
            </a:r>
          </a:p>
          <a:p>
            <a:r>
              <a:rPr lang="ko-KR" altLang="en-US" dirty="0" smtClean="0"/>
              <a:t>체  중 </a:t>
            </a:r>
            <a:r>
              <a:rPr lang="en-US" altLang="ko-KR" dirty="0" smtClean="0"/>
              <a:t>: 600~1000kg </a:t>
            </a:r>
          </a:p>
          <a:p>
            <a:r>
              <a:rPr lang="ko-KR" altLang="en-US" dirty="0" smtClean="0"/>
              <a:t>모  색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葦毛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위모</a:t>
            </a:r>
            <a:r>
              <a:rPr lang="en-US" altLang="ko-KR" dirty="0" smtClean="0"/>
              <a:t>), </a:t>
            </a:r>
            <a:r>
              <a:rPr lang="ko-KR" altLang="en-US" dirty="0" err="1" smtClean="0"/>
              <a:t>黑毛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흑모</a:t>
            </a:r>
            <a:r>
              <a:rPr lang="en-US" altLang="ko-KR" dirty="0" smtClean="0"/>
              <a:t>)</a:t>
            </a:r>
            <a:r>
              <a:rPr lang="ko-KR" altLang="en-US" dirty="0" smtClean="0"/>
              <a:t>과 粕毛</a:t>
            </a:r>
            <a:r>
              <a:rPr lang="en-US" altLang="ko-KR" dirty="0" smtClean="0"/>
              <a:t>(</a:t>
            </a:r>
            <a:r>
              <a:rPr lang="ko-KR" altLang="en-US" dirty="0" smtClean="0"/>
              <a:t>박모</a:t>
            </a:r>
            <a:r>
              <a:rPr lang="en-US" altLang="ko-KR" dirty="0" smtClean="0"/>
              <a:t>)(</a:t>
            </a:r>
            <a:r>
              <a:rPr lang="ko-KR" altLang="en-US" dirty="0" smtClean="0"/>
              <a:t>드물게</a:t>
            </a:r>
            <a:r>
              <a:rPr lang="en-US" altLang="ko-KR" dirty="0" smtClean="0"/>
              <a:t>) </a:t>
            </a:r>
          </a:p>
          <a:p>
            <a:r>
              <a:rPr lang="ko-KR" altLang="en-US" dirty="0" smtClean="0"/>
              <a:t>기  질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매우 온화하며 순종적이고 활발함 </a:t>
            </a:r>
            <a:endParaRPr lang="en-US" altLang="ko-KR" dirty="0" smtClean="0"/>
          </a:p>
          <a:p>
            <a:r>
              <a:rPr lang="ko-KR" altLang="en-US" dirty="0" smtClean="0"/>
              <a:t>용  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중종 </a:t>
            </a:r>
            <a:r>
              <a:rPr lang="ko-KR" altLang="en-US" dirty="0" err="1" smtClean="0"/>
              <a:t>하네스호스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농경마</a:t>
            </a:r>
            <a:r>
              <a:rPr lang="ko-KR" altLang="en-US" dirty="0" smtClean="0"/>
              <a:t> 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사역마</a:t>
            </a:r>
            <a:endParaRPr lang="en-US" altLang="ko-KR" dirty="0" smtClean="0"/>
          </a:p>
          <a:p>
            <a:r>
              <a:rPr lang="ko-KR" altLang="en-US" dirty="0" smtClean="0"/>
              <a:t>장  점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강건하고 인내력이 있다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분  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프랑스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영국</a:t>
            </a:r>
            <a:r>
              <a:rPr lang="en-US" altLang="ko-KR" dirty="0" smtClean="0"/>
              <a:t>, </a:t>
            </a:r>
            <a:r>
              <a:rPr lang="ko-KR" altLang="en-US" dirty="0" smtClean="0"/>
              <a:t>미국</a:t>
            </a:r>
            <a:r>
              <a:rPr lang="en-US" altLang="ko-KR" dirty="0" smtClean="0"/>
              <a:t>, </a:t>
            </a:r>
            <a:r>
              <a:rPr lang="ko-KR" altLang="en-US" dirty="0" smtClean="0"/>
              <a:t>캐나다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아르헨티나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남아프리카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오스트레일리아 </a:t>
            </a:r>
            <a:endParaRPr lang="en-US" altLang="ko-KR" dirty="0" smtClean="0"/>
          </a:p>
          <a:p>
            <a:r>
              <a:rPr lang="ko-KR" altLang="en-US" dirty="0" smtClean="0"/>
              <a:t>두  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길고 사랑스러우며 우아함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체고와의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균형면에서</a:t>
            </a:r>
            <a:r>
              <a:rPr lang="ko-KR" altLang="en-US" dirty="0" smtClean="0"/>
              <a:t> 보면 작다</a:t>
            </a:r>
            <a:r>
              <a:rPr lang="en-US" altLang="ko-KR" dirty="0" smtClean="0"/>
              <a:t>.  </a:t>
            </a:r>
            <a:r>
              <a:rPr lang="ko-KR" altLang="en-US" dirty="0" err="1" smtClean="0"/>
              <a:t>직두이고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눈은 크고 둥글며 표정이 풍부함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귀는 좋은 모양으로 중등 정도</a:t>
            </a:r>
            <a:endParaRPr lang="en-US" altLang="ko-KR" dirty="0" smtClean="0"/>
          </a:p>
          <a:p>
            <a:r>
              <a:rPr lang="ko-KR" altLang="en-US" dirty="0" smtClean="0"/>
              <a:t>어  깨 </a:t>
            </a:r>
            <a:r>
              <a:rPr lang="en-US" altLang="ko-KR" dirty="0" smtClean="0"/>
              <a:t>: </a:t>
            </a:r>
            <a:r>
              <a:rPr lang="ko-KR" altLang="en-US" dirty="0" smtClean="0"/>
              <a:t>斜肩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사견</a:t>
            </a:r>
            <a:r>
              <a:rPr lang="en-US" altLang="ko-KR" dirty="0" smtClean="0"/>
              <a:t>: </a:t>
            </a:r>
            <a:r>
              <a:rPr lang="ko-KR" altLang="en-US" dirty="0" smtClean="0"/>
              <a:t>비스듬한 어깨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이며 근육은 발달 </a:t>
            </a:r>
            <a:endParaRPr lang="en-US" altLang="ko-KR" dirty="0" smtClean="0"/>
          </a:p>
          <a:p>
            <a:r>
              <a:rPr lang="ko-KR" altLang="en-US" dirty="0" smtClean="0"/>
              <a:t>가  슴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흉폭은</a:t>
            </a:r>
            <a:r>
              <a:rPr lang="ko-KR" altLang="en-US" dirty="0" smtClean="0"/>
              <a:t> 넓고 깊다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사  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약간 짧고</a:t>
            </a:r>
            <a:r>
              <a:rPr lang="en-US" altLang="ko-KR" dirty="0" smtClean="0"/>
              <a:t> </a:t>
            </a:r>
            <a:r>
              <a:rPr lang="ko-KR" altLang="en-US" dirty="0" smtClean="0"/>
              <a:t>견고하며</a:t>
            </a:r>
            <a:r>
              <a:rPr lang="en-US" altLang="ko-KR" dirty="0" smtClean="0"/>
              <a:t> </a:t>
            </a:r>
            <a:r>
              <a:rPr lang="ko-KR" altLang="en-US" dirty="0" smtClean="0"/>
              <a:t>관절은 폭이 넓다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다리는 길고 근육질이다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다리 하부는 크고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발굽은 견고함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목부위</a:t>
            </a:r>
            <a:r>
              <a:rPr lang="ko-KR" altLang="en-US" dirty="0" smtClean="0"/>
              <a:t> </a:t>
            </a:r>
            <a:r>
              <a:rPr lang="en-US" altLang="ko-KR" dirty="0" smtClean="0"/>
              <a:t>: </a:t>
            </a:r>
            <a:r>
              <a:rPr lang="ko-KR" altLang="en-US" dirty="0" smtClean="0"/>
              <a:t>짧고 폭이 넓으며 뼈 부착이 좋고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살 붙임이 좋다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갈기는 잘 늘어져 있다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err="1" smtClean="0"/>
              <a:t>등부위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기갑은 높지 않고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등은 짧고 넓다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허리는 넓고 둥근듯하다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둔부는 넓고 근육질</a:t>
            </a:r>
            <a:r>
              <a:rPr lang="en-US" altLang="ko-KR" dirty="0" smtClean="0"/>
              <a:t>(</a:t>
            </a:r>
            <a:r>
              <a:rPr lang="ko-KR" altLang="en-US" dirty="0" smtClean="0"/>
              <a:t>때로는 </a:t>
            </a:r>
            <a:r>
              <a:rPr lang="ko-KR" altLang="en-US" dirty="0" err="1" smtClean="0"/>
              <a:t>복미複尻</a:t>
            </a:r>
            <a:r>
              <a:rPr lang="en-US" altLang="ko-KR" dirty="0" smtClean="0"/>
              <a:t>). </a:t>
            </a:r>
            <a:r>
              <a:rPr lang="ko-KR" altLang="en-US" dirty="0" smtClean="0"/>
              <a:t>꼬리 붙임이 좋다</a:t>
            </a:r>
            <a:r>
              <a:rPr lang="en-US" altLang="ko-KR" dirty="0" smtClean="0"/>
              <a:t>. </a:t>
            </a:r>
            <a:endParaRPr lang="ko-KR" altLang="en-US" dirty="0"/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요약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 descr="페르쉐롱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428604"/>
            <a:ext cx="7786742" cy="587420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출처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http://blog.daum.net/jangsufarm/7720454</a:t>
            </a:r>
            <a:endParaRPr lang="en-US" altLang="ko-KR" dirty="0" smtClean="0"/>
          </a:p>
          <a:p>
            <a:r>
              <a:rPr lang="en-US" altLang="ko-KR" dirty="0" smtClean="0">
                <a:hlinkClick r:id="rId3"/>
              </a:rPr>
              <a:t>http://blog.paran.com/thorby/12859758</a:t>
            </a:r>
            <a:endParaRPr lang="en-US" altLang="ko-KR" dirty="0" smtClean="0"/>
          </a:p>
          <a:p>
            <a:r>
              <a:rPr lang="en-US" altLang="ko-KR" dirty="0" smtClean="0">
                <a:hlinkClick r:id="rId4"/>
              </a:rPr>
              <a:t>http://cafe.naver.com/joyplaying.cafe?iframe_url=/ArticleRead.nhn%3Farticleid=317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152</TotalTime>
  <Words>277</Words>
  <Application>Microsoft Office PowerPoint</Application>
  <PresentationFormat>화면 슬라이드 쇼(4:3)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연꽃 당초 무늬</vt:lpstr>
      <vt:lpstr> [Percheron]  페르쉐롱</vt:lpstr>
      <vt:lpstr>슬라이드 2</vt:lpstr>
      <vt:lpstr>역사</vt:lpstr>
      <vt:lpstr>도입</vt:lpstr>
      <vt:lpstr>특징</vt:lpstr>
      <vt:lpstr>요약</vt:lpstr>
      <vt:lpstr>슬라이드 7</vt:lpstr>
      <vt:lpstr>출처</vt:lpstr>
    </vt:vector>
  </TitlesOfParts>
  <Company>R&amp;D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Microsoft Corporation</dc:creator>
  <cp:lastModifiedBy>Digital NEX</cp:lastModifiedBy>
  <cp:revision>17</cp:revision>
  <dcterms:created xsi:type="dcterms:W3CDTF">2006-10-05T04:04:58Z</dcterms:created>
  <dcterms:modified xsi:type="dcterms:W3CDTF">2009-11-24T13:17:25Z</dcterms:modified>
</cp:coreProperties>
</file>