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3" r:id="rId3"/>
    <p:sldId id="256" r:id="rId4"/>
    <p:sldId id="260" r:id="rId5"/>
    <p:sldId id="257" r:id="rId6"/>
    <p:sldId id="261" r:id="rId7"/>
    <p:sldId id="258" r:id="rId8"/>
    <p:sldId id="262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BCBF347F-0781-4942-A144-1D27C27F1AA0}" type="datetimeFigureOut">
              <a:rPr lang="ko-KR" altLang="en-US" smtClean="0"/>
              <a:pPr/>
              <a:t>2009-11-24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98EB2270-A58A-4B8C-BA1E-55C4DD7A167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daum.net/bluecoca/10011740" TargetMode="External"/><Relationship Id="rId2" Type="http://schemas.openxmlformats.org/officeDocument/2006/relationships/hyperlink" Target="http://blog.paran.com/thorby/128597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.naver.com/rhrhektzja?Redirect=Log&amp;logNo=10002328533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357158" y="1142984"/>
            <a:ext cx="8143932" cy="2805122"/>
          </a:xfrm>
        </p:spPr>
        <p:txBody>
          <a:bodyPr>
            <a:noAutofit/>
          </a:bodyPr>
          <a:lstStyle/>
          <a:p>
            <a:r>
              <a:rPr lang="en-US" altLang="ko-KR" sz="4000" dirty="0" smtClean="0"/>
              <a:t>Standard bred </a:t>
            </a:r>
            <a:r>
              <a:rPr lang="ko-KR" altLang="en-US" sz="4000" dirty="0" smtClean="0"/>
              <a:t>스탠드 </a:t>
            </a:r>
            <a:r>
              <a:rPr lang="ko-KR" altLang="en-US" sz="4000" dirty="0" err="1" smtClean="0"/>
              <a:t>브레드종</a:t>
            </a:r>
            <a:endParaRPr lang="ko-KR" altLang="en-US" sz="4000" dirty="0"/>
          </a:p>
        </p:txBody>
      </p:sp>
      <p:sp>
        <p:nvSpPr>
          <p:cNvPr id="5" name="텍스트 개체 틀 4"/>
          <p:cNvSpPr>
            <a:spLocks noGrp="1"/>
          </p:cNvSpPr>
          <p:nvPr>
            <p:ph type="subTitle" idx="1"/>
          </p:nvPr>
        </p:nvSpPr>
        <p:spPr>
          <a:xfrm>
            <a:off x="2286000" y="4143380"/>
            <a:ext cx="6858000" cy="2000264"/>
          </a:xfrm>
        </p:spPr>
        <p:txBody>
          <a:bodyPr>
            <a:normAutofit/>
          </a:bodyPr>
          <a:lstStyle/>
          <a:p>
            <a:r>
              <a:rPr lang="en-US" altLang="ko-KR" sz="3200" dirty="0" smtClean="0"/>
              <a:t>                      20537992</a:t>
            </a:r>
          </a:p>
          <a:p>
            <a:r>
              <a:rPr lang="ko-KR" altLang="en-US" sz="3200" dirty="0" smtClean="0"/>
              <a:t>                          박경태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Standard bred(</a:t>
            </a:r>
            <a:r>
              <a:rPr lang="ko-KR" altLang="en-US" dirty="0" smtClean="0"/>
              <a:t>스탠드 </a:t>
            </a:r>
            <a:r>
              <a:rPr lang="ko-KR" altLang="en-US" dirty="0" err="1" smtClean="0"/>
              <a:t>브레드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1.   </a:t>
            </a:r>
            <a:r>
              <a:rPr lang="ko-KR" altLang="en-US" dirty="0" smtClean="0"/>
              <a:t>역사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  </a:t>
            </a:r>
            <a:r>
              <a:rPr lang="ko-KR" altLang="en-US" dirty="0" smtClean="0"/>
              <a:t>개요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3.   </a:t>
            </a:r>
            <a:r>
              <a:rPr lang="ko-KR" altLang="en-US" dirty="0" smtClean="0"/>
              <a:t>특성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4.   </a:t>
            </a:r>
            <a:r>
              <a:rPr lang="ko-KR" altLang="en-US" dirty="0" smtClean="0"/>
              <a:t>도입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5.   </a:t>
            </a:r>
            <a:r>
              <a:rPr lang="ko-KR" altLang="en-US" dirty="0" smtClean="0"/>
              <a:t>출처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7543824" cy="928686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>1.</a:t>
            </a:r>
            <a:r>
              <a:rPr lang="ko-KR" altLang="en-US" b="1" dirty="0" smtClean="0"/>
              <a:t>역사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500" b="1" dirty="0" smtClean="0"/>
              <a:t>Standard </a:t>
            </a:r>
            <a:r>
              <a:rPr lang="en-US" altLang="ko-KR" sz="2500" b="1" dirty="0" smtClean="0"/>
              <a:t>bred </a:t>
            </a:r>
            <a:r>
              <a:rPr lang="ko-KR" altLang="en-US" sz="2500" b="1" dirty="0" smtClean="0"/>
              <a:t>는 조상인 서러브레드의 형상을 닮았는데 평균 </a:t>
            </a:r>
            <a:r>
              <a:rPr lang="en-US" altLang="ko-KR" sz="2500" b="1" dirty="0" smtClean="0"/>
              <a:t>154.4cm</a:t>
            </a:r>
            <a:r>
              <a:rPr lang="ko-KR" altLang="en-US" sz="2500" b="1" dirty="0" smtClean="0"/>
              <a:t>정도 이며 몸통이 긴 편이다</a:t>
            </a:r>
            <a:r>
              <a:rPr lang="en-US" altLang="ko-KR" sz="2500" b="1" dirty="0" smtClean="0"/>
              <a:t>.</a:t>
            </a:r>
          </a:p>
          <a:p>
            <a:pPr>
              <a:buNone/>
            </a:pPr>
            <a:r>
              <a:rPr lang="en-US" altLang="ko-KR" sz="2500" b="1" dirty="0"/>
              <a:t> </a:t>
            </a:r>
            <a:r>
              <a:rPr lang="en-US" altLang="ko-KR" sz="2500" b="1" dirty="0" smtClean="0"/>
              <a:t> Standard bred</a:t>
            </a:r>
            <a:r>
              <a:rPr lang="ko-KR" altLang="en-US" sz="2500" b="1" dirty="0" smtClean="0"/>
              <a:t>는 마차용 말 중 가장빠른말이다</a:t>
            </a:r>
            <a:r>
              <a:rPr lang="en-US" altLang="ko-KR" sz="2500" b="1" dirty="0" smtClean="0"/>
              <a:t>.</a:t>
            </a:r>
          </a:p>
          <a:p>
            <a:pPr>
              <a:buNone/>
            </a:pPr>
            <a:r>
              <a:rPr lang="en-US" altLang="ko-KR" sz="2500" b="1" dirty="0" smtClean="0"/>
              <a:t>   1800</a:t>
            </a:r>
            <a:r>
              <a:rPr lang="ko-KR" altLang="en-US" sz="2500" b="1" dirty="0" smtClean="0"/>
              <a:t>년 초 마차 경부에 빠져있던 미국 에</a:t>
            </a:r>
            <a:r>
              <a:rPr lang="en-US" altLang="ko-KR" sz="2500" b="1" dirty="0" smtClean="0"/>
              <a:t>Morgan</a:t>
            </a:r>
            <a:r>
              <a:rPr lang="ko-KR" altLang="en-US" sz="2500" b="1" dirty="0" smtClean="0"/>
              <a:t>의 시대라고</a:t>
            </a:r>
            <a:r>
              <a:rPr lang="en-US" altLang="ko-KR" sz="2500" b="1" dirty="0" smtClean="0"/>
              <a:t> </a:t>
            </a:r>
            <a:r>
              <a:rPr lang="ko-KR" altLang="en-US" sz="2500" b="1" dirty="0" smtClean="0"/>
              <a:t>할 정도 였지만 </a:t>
            </a:r>
            <a:r>
              <a:rPr lang="en-US" altLang="ko-KR" sz="2500" b="1" dirty="0" smtClean="0"/>
              <a:t>1849</a:t>
            </a:r>
            <a:r>
              <a:rPr lang="ko-KR" altLang="en-US" sz="2500" b="1" dirty="0" smtClean="0"/>
              <a:t>년 </a:t>
            </a:r>
            <a:r>
              <a:rPr lang="en-US" altLang="ko-KR" sz="2500" b="1" dirty="0" smtClean="0"/>
              <a:t>Standard bred</a:t>
            </a:r>
            <a:r>
              <a:rPr lang="ko-KR" altLang="en-US" sz="2500" b="1" dirty="0" smtClean="0"/>
              <a:t>종의 모 부 </a:t>
            </a:r>
            <a:r>
              <a:rPr lang="en-US" altLang="ko-KR" sz="2500" b="1" dirty="0" smtClean="0"/>
              <a:t>(foundation sire) hambletonian10 </a:t>
            </a:r>
            <a:r>
              <a:rPr lang="ko-KR" altLang="en-US" sz="2500" b="1" dirty="0" smtClean="0"/>
              <a:t>탄생하며 이를 바꿔 놓았다</a:t>
            </a:r>
            <a:r>
              <a:rPr lang="en-US" altLang="ko-KR" sz="2500" b="1" dirty="0" smtClean="0"/>
              <a:t>.</a:t>
            </a:r>
          </a:p>
          <a:p>
            <a:pPr>
              <a:buNone/>
            </a:pPr>
            <a:r>
              <a:rPr lang="ko-KR" altLang="en-US" sz="2500" b="1" dirty="0" smtClean="0"/>
              <a:t>   이 종의 이름은 등록 대상의 조건</a:t>
            </a:r>
            <a:r>
              <a:rPr lang="en-US" altLang="ko-KR" sz="2500" b="1" dirty="0" smtClean="0"/>
              <a:t>(standard)</a:t>
            </a:r>
            <a:r>
              <a:rPr lang="ko-KR" altLang="en-US" sz="2500" b="1" dirty="0" smtClean="0"/>
              <a:t>때문에 붙어졌으며 조건은 속력이나 족보로 </a:t>
            </a:r>
            <a:r>
              <a:rPr lang="en-US" altLang="ko-KR" sz="2500" b="1" dirty="0" smtClean="0"/>
              <a:t>(breeding)</a:t>
            </a:r>
            <a:r>
              <a:rPr lang="ko-KR" altLang="en-US" sz="2500" b="1" dirty="0" smtClean="0"/>
              <a:t>로 결정되었다</a:t>
            </a:r>
            <a:r>
              <a:rPr lang="en-US" altLang="ko-KR" sz="2500" b="1" dirty="0" smtClean="0"/>
              <a:t>.</a:t>
            </a:r>
          </a:p>
          <a:p>
            <a:pPr>
              <a:buNone/>
            </a:pPr>
            <a:endParaRPr lang="ko-KR" altLang="en-US" sz="25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원산지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미국 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교잡종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Norfolk trotter</a:t>
            </a:r>
            <a:r>
              <a:rPr lang="ko-KR" altLang="en-US" dirty="0" smtClean="0"/>
              <a:t>종</a:t>
            </a:r>
            <a:r>
              <a:rPr lang="en-US" altLang="ko-KR" dirty="0" smtClean="0"/>
              <a:t>,hackney</a:t>
            </a:r>
            <a:r>
              <a:rPr lang="ko-KR" altLang="en-US" dirty="0" smtClean="0"/>
              <a:t>종</a:t>
            </a:r>
            <a:r>
              <a:rPr lang="en-US" altLang="ko-KR" dirty="0" smtClean="0"/>
              <a:t>,Arab</a:t>
            </a:r>
            <a:r>
              <a:rPr lang="ko-KR" altLang="en-US" dirty="0" smtClean="0"/>
              <a:t>종</a:t>
            </a:r>
            <a:r>
              <a:rPr lang="en-US" altLang="ko-KR" dirty="0" smtClean="0"/>
              <a:t>,bard</a:t>
            </a:r>
            <a:r>
              <a:rPr lang="ko-KR" altLang="en-US" dirty="0" smtClean="0"/>
              <a:t>종</a:t>
            </a:r>
            <a:r>
              <a:rPr lang="en-US" altLang="ko-KR" dirty="0" smtClean="0"/>
              <a:t>,Morgan</a:t>
            </a:r>
            <a:r>
              <a:rPr lang="ko-KR" altLang="en-US" dirty="0" smtClean="0"/>
              <a:t>종</a:t>
            </a:r>
            <a:r>
              <a:rPr lang="en-US" altLang="ko-KR" dirty="0" smtClean="0"/>
              <a:t>,Thoroughbred</a:t>
            </a:r>
            <a:r>
              <a:rPr lang="ko-KR" altLang="en-US" dirty="0" smtClean="0"/>
              <a:t>종</a:t>
            </a:r>
            <a:endParaRPr lang="en-US" altLang="ko-KR" dirty="0" smtClean="0"/>
          </a:p>
          <a:p>
            <a:r>
              <a:rPr lang="ko-KR" altLang="en-US" dirty="0" smtClean="0"/>
              <a:t>몸무게 </a:t>
            </a:r>
            <a:r>
              <a:rPr lang="en-US" altLang="ko-KR" dirty="0" smtClean="0"/>
              <a:t>: 410 ~ 450 kg</a:t>
            </a:r>
          </a:p>
          <a:p>
            <a:r>
              <a:rPr lang="ko-KR" altLang="en-US" dirty="0" smtClean="0"/>
              <a:t>어깨 높이 </a:t>
            </a:r>
            <a:r>
              <a:rPr lang="en-US" altLang="ko-KR" dirty="0" smtClean="0"/>
              <a:t>: 152 ~ 163 cm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Standard bred(</a:t>
            </a:r>
            <a:r>
              <a:rPr lang="ko-KR" altLang="en-US" dirty="0" smtClean="0"/>
              <a:t>스탠더드 </a:t>
            </a:r>
            <a:r>
              <a:rPr lang="ko-KR" altLang="en-US" dirty="0" err="1" smtClean="0"/>
              <a:t>브레드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half" idx="2"/>
          </p:nvPr>
        </p:nvSpPr>
        <p:spPr>
          <a:xfrm>
            <a:off x="3857620" y="5500702"/>
            <a:ext cx="3857652" cy="714380"/>
          </a:xfrm>
        </p:spPr>
        <p:txBody>
          <a:bodyPr>
            <a:normAutofit/>
          </a:bodyPr>
          <a:lstStyle/>
          <a:p>
            <a:r>
              <a:rPr lang="en-US" altLang="ko-KR" sz="1510" b="1" dirty="0" smtClean="0"/>
              <a:t>                           http</a:t>
            </a:r>
            <a:r>
              <a:rPr lang="en-US" altLang="ko-KR" sz="1510" b="1" dirty="0" smtClean="0"/>
              <a:t>://kr.blog.yahoo.com/lok1480/4258</a:t>
            </a:r>
            <a:endParaRPr lang="ko-KR" altLang="en-US" sz="1510" b="1" dirty="0"/>
          </a:p>
        </p:txBody>
      </p:sp>
      <p:pic>
        <p:nvPicPr>
          <p:cNvPr id="7" name="그림 개체 틀 6" descr="말사진.jpg"/>
          <p:cNvPicPr>
            <a:picLocks noGrp="1" noChangeAspect="1"/>
          </p:cNvPicPr>
          <p:nvPr>
            <p:ph type="pic" sz="quarter" idx="1"/>
          </p:nvPr>
        </p:nvPicPr>
        <p:blipFill>
          <a:blip r:embed="rId2"/>
          <a:srcRect t="5253" b="5253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특성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힘이 세고 참을성이 많다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smtClean="0"/>
              <a:t>몸통이 길고 주로 적갈색이 많다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갈색 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검은색 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회색 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밤색 </a:t>
            </a:r>
            <a:r>
              <a:rPr lang="en-US" altLang="ko-KR" b="1" dirty="0" smtClean="0"/>
              <a:t>)</a:t>
            </a:r>
          </a:p>
          <a:p>
            <a:r>
              <a:rPr lang="ko-KR" altLang="en-US" b="1" dirty="0" smtClean="0"/>
              <a:t>서러 </a:t>
            </a:r>
            <a:r>
              <a:rPr lang="ko-KR" altLang="en-US" b="1" dirty="0" err="1" smtClean="0"/>
              <a:t>브레드</a:t>
            </a:r>
            <a:r>
              <a:rPr lang="ko-KR" altLang="en-US" b="1" dirty="0" smtClean="0"/>
              <a:t> 보다 작고 늑골은 더 납작하고 뼈가 더 무겁다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endParaRPr lang="ko-KR" altLang="en-US" b="1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357166"/>
            <a:ext cx="7472386" cy="928686"/>
          </a:xfrm>
        </p:spPr>
        <p:txBody>
          <a:bodyPr>
            <a:normAutofit fontScale="90000"/>
          </a:bodyPr>
          <a:lstStyle/>
          <a:p>
            <a:r>
              <a:rPr lang="en-US" altLang="ko-KR" sz="3600" b="1" dirty="0" smtClean="0"/>
              <a:t>4.Standard </a:t>
            </a:r>
            <a:r>
              <a:rPr lang="en-US" altLang="ko-KR" sz="3600" b="1" dirty="0" smtClean="0"/>
              <a:t>bred(</a:t>
            </a:r>
            <a:r>
              <a:rPr lang="ko-KR" altLang="en-US" sz="3600" b="1" dirty="0" smtClean="0"/>
              <a:t>스탠드 </a:t>
            </a:r>
            <a:r>
              <a:rPr lang="ko-KR" altLang="en-US" sz="3600" b="1" dirty="0" err="1" smtClean="0"/>
              <a:t>브레드</a:t>
            </a:r>
            <a:r>
              <a:rPr lang="en-US" altLang="ko-KR" sz="3600" b="1" dirty="0" smtClean="0"/>
              <a:t>)</a:t>
            </a:r>
            <a:r>
              <a:rPr lang="ko-KR" altLang="en-US" sz="3600" b="1" dirty="0" smtClean="0"/>
              <a:t>도입</a:t>
            </a:r>
            <a:endParaRPr lang="ko-KR" altLang="en-US" sz="3600" b="1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800" b="1" dirty="0" smtClean="0"/>
              <a:t>19</a:t>
            </a:r>
            <a:r>
              <a:rPr lang="ko-KR" altLang="en-US" sz="2800" b="1" dirty="0" smtClean="0"/>
              <a:t>세기 미국에서 개량한 품종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속보로 </a:t>
            </a:r>
            <a:r>
              <a:rPr lang="ko-KR" altLang="en-US" sz="2800" b="1" dirty="0" smtClean="0"/>
              <a:t>빠르게 달리는 말과 측 대 보로 빠르게 걷는 말을 생산하기 위해 모건 이라는 종과 교잡시킴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원종 마는 미국의 서러브레드</a:t>
            </a:r>
            <a:r>
              <a:rPr lang="en-US" altLang="ko-KR" sz="2800" b="1" dirty="0" smtClean="0"/>
              <a:t>(thoroughbred)</a:t>
            </a:r>
            <a:r>
              <a:rPr lang="ko-KR" altLang="en-US" sz="2800" b="1" dirty="0" smtClean="0"/>
              <a:t>종인 메신저</a:t>
            </a:r>
            <a:r>
              <a:rPr lang="en-US" altLang="ko-KR" sz="2800" b="1" dirty="0" smtClean="0"/>
              <a:t>(messenger)</a:t>
            </a:r>
            <a:r>
              <a:rPr lang="ko-KR" altLang="en-US" sz="2800" b="1" dirty="0" smtClean="0"/>
              <a:t>이다</a:t>
            </a:r>
            <a:r>
              <a:rPr lang="en-US" altLang="ko-KR" sz="2800" b="1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출처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</a:t>
            </a:r>
            <a:r>
              <a:rPr lang="en-US" altLang="ko-KR" dirty="0" smtClean="0">
                <a:hlinkClick r:id="rId2"/>
              </a:rPr>
              <a:t>blog.paran.com/thorby/12859750</a:t>
            </a:r>
            <a:endParaRPr lang="en-US" altLang="ko-KR" dirty="0" smtClean="0"/>
          </a:p>
          <a:p>
            <a:r>
              <a:rPr lang="en-US" altLang="ko-KR" dirty="0" smtClean="0">
                <a:hlinkClick r:id="rId3"/>
              </a:rPr>
              <a:t>http://</a:t>
            </a:r>
            <a:r>
              <a:rPr lang="en-US" altLang="ko-KR" dirty="0" smtClean="0">
                <a:hlinkClick r:id="rId3"/>
              </a:rPr>
              <a:t>blog.daum.net/bluecoca/10011740</a:t>
            </a:r>
            <a:endParaRPr lang="en-US" altLang="ko-KR" dirty="0" smtClean="0"/>
          </a:p>
          <a:p>
            <a:r>
              <a:rPr lang="en-US" altLang="ko-KR" dirty="0" smtClean="0">
                <a:hlinkClick r:id="rId4"/>
              </a:rPr>
              <a:t>http://</a:t>
            </a:r>
            <a:r>
              <a:rPr lang="en-US" altLang="ko-KR" dirty="0" smtClean="0">
                <a:hlinkClick r:id="rId4"/>
              </a:rPr>
              <a:t>blog.naver.com/rhrhektzja?Redirect=Log&amp;logNo=100023285338</a:t>
            </a:r>
            <a:endParaRPr lang="en-US" altLang="ko-KR" dirty="0" smtClean="0"/>
          </a:p>
          <a:p>
            <a:r>
              <a:rPr lang="en-US" altLang="ko-KR" dirty="0" smtClean="0"/>
              <a:t>http://kr.blog.yahoo.com/lok1480/4258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126</TotalTime>
  <Words>248</Words>
  <Application>Microsoft Office PowerPoint</Application>
  <PresentationFormat>화면 슬라이드 쇼(4:3)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보자기</vt:lpstr>
      <vt:lpstr>Standard bred 스탠드 브레드종</vt:lpstr>
      <vt:lpstr>목차</vt:lpstr>
      <vt:lpstr>  1.역사  </vt:lpstr>
      <vt:lpstr>2.개요</vt:lpstr>
      <vt:lpstr>Standard bred(스탠더드 브레드)</vt:lpstr>
      <vt:lpstr>3.특성</vt:lpstr>
      <vt:lpstr>4.Standard bred(스탠드 브레드)도입</vt:lpstr>
      <vt:lpstr>5.출처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스탠더드 브레드(standardbred)</dc:title>
  <dc:creator>Admin</dc:creator>
  <cp:lastModifiedBy>Admin</cp:lastModifiedBy>
  <cp:revision>14</cp:revision>
  <dcterms:created xsi:type="dcterms:W3CDTF">2009-11-24T11:50:54Z</dcterms:created>
  <dcterms:modified xsi:type="dcterms:W3CDTF">2009-11-24T14:12:01Z</dcterms:modified>
</cp:coreProperties>
</file>