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B3044A0-A05E-4591-BECF-816EF16818E0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773C89-29D4-4CAC-9F97-070CAF3602C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ve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57224" y="1214422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중독무기물에 대하여 논하시오</a:t>
            </a:r>
            <a:r>
              <a:rPr lang="en-US" altLang="ko-KR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737360" y="4786322"/>
            <a:ext cx="7406640" cy="175260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ko-KR" altLang="en-US" sz="43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동물자원학과</a:t>
            </a:r>
          </a:p>
          <a:p>
            <a:pPr algn="r"/>
            <a:r>
              <a:rPr lang="en-US" altLang="ko-KR" sz="43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20537824</a:t>
            </a:r>
          </a:p>
          <a:p>
            <a:pPr algn="r"/>
            <a:r>
              <a:rPr lang="ko-KR" altLang="en-US" sz="4300" b="1" dirty="0" smtClean="0">
                <a:solidFill>
                  <a:schemeClr val="tx1"/>
                </a:solidFill>
                <a:latin typeface="휴먼모음T" pitchFamily="18" charset="-127"/>
                <a:ea typeface="휴먼모음T" pitchFamily="18" charset="-127"/>
              </a:rPr>
              <a:t>김일영</a:t>
            </a:r>
            <a:endParaRPr lang="ko-KR" altLang="en-US" sz="4300" dirty="0" smtClean="0">
              <a:solidFill>
                <a:schemeClr val="tx1"/>
              </a:solidFill>
              <a:latin typeface="휴먼모음T" pitchFamily="18" charset="-127"/>
              <a:ea typeface="휴먼모음T" pitchFamily="18" charset="-127"/>
            </a:endParaRPr>
          </a:p>
          <a:p>
            <a:endParaRPr lang="ko-KR" altLang="en-US" dirty="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중독 무기질 이란</a:t>
            </a:r>
            <a:endParaRPr lang="en-US" altLang="ko-KR" dirty="0" smtClean="0"/>
          </a:p>
          <a:p>
            <a:r>
              <a:rPr lang="ko-KR" altLang="en-US" dirty="0" smtClean="0"/>
              <a:t>중독 무기물의 종류</a:t>
            </a:r>
            <a:endParaRPr lang="en-US" altLang="ko-KR" dirty="0" smtClean="0"/>
          </a:p>
          <a:p>
            <a:r>
              <a:rPr lang="ko-KR" altLang="en-US" dirty="0" smtClean="0"/>
              <a:t>구리</a:t>
            </a:r>
            <a:endParaRPr lang="en-US" altLang="ko-KR" dirty="0" smtClean="0"/>
          </a:p>
          <a:p>
            <a:r>
              <a:rPr lang="ko-KR" altLang="en-US" dirty="0" smtClean="0"/>
              <a:t>크롬</a:t>
            </a:r>
            <a:endParaRPr lang="en-US" altLang="ko-KR" dirty="0" smtClean="0"/>
          </a:p>
          <a:p>
            <a:r>
              <a:rPr lang="ko-KR" altLang="en-US" dirty="0" smtClean="0"/>
              <a:t>수은</a:t>
            </a:r>
            <a:endParaRPr lang="en-US" altLang="ko-KR" dirty="0" smtClean="0"/>
          </a:p>
          <a:p>
            <a:r>
              <a:rPr lang="ko-KR" altLang="en-US" dirty="0" err="1" smtClean="0"/>
              <a:t>카드듐</a:t>
            </a:r>
            <a:endParaRPr lang="en-US" altLang="ko-KR" dirty="0" smtClean="0"/>
          </a:p>
          <a:p>
            <a:r>
              <a:rPr lang="ko-KR" altLang="en-US" dirty="0" err="1" smtClean="0"/>
              <a:t>출저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중독무기물이란</a:t>
            </a:r>
            <a:endParaRPr lang="ko-KR" alt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필요이상으로 체내에 함유되는 경우 대사 작용이나 생명 유지에 악영향을 미치는 무기물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>
              <a:buNone/>
            </a:pPr>
            <a:endParaRPr lang="en-US" altLang="ko-KR" sz="4000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buFont typeface="Wingdings" pitchFamily="2" charset="2"/>
              <a:buChar char="ü"/>
            </a:pP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종류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: </a:t>
            </a: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구리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크롬</a:t>
            </a:r>
            <a:r>
              <a:rPr lang="en-US" altLang="ko-KR" sz="4000" dirty="0" smtClean="0"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-KR" altLang="en-US" sz="4000" dirty="0" smtClean="0">
                <a:latin typeface="휴먼모음T" pitchFamily="18" charset="-127"/>
                <a:ea typeface="휴먼모음T" pitchFamily="18" charset="-127"/>
              </a:rPr>
              <a:t>수은</a:t>
            </a:r>
            <a:r>
              <a:rPr lang="en-US" altLang="ko-KR" sz="4000" smtClean="0">
                <a:latin typeface="휴먼모음T" pitchFamily="18" charset="-127"/>
                <a:ea typeface="휴먼모음T" pitchFamily="18" charset="-127"/>
              </a:rPr>
              <a:t>,</a:t>
            </a:r>
            <a:r>
              <a:rPr lang="ko-KR" altLang="en-US" sz="4000" smtClean="0">
                <a:latin typeface="휴먼모음T" pitchFamily="18" charset="-127"/>
                <a:ea typeface="휴먼모음T" pitchFamily="18" charset="-127"/>
              </a:rPr>
              <a:t>카드뮴</a:t>
            </a:r>
            <a:endParaRPr lang="ko-KR" altLang="en-US" sz="4000" dirty="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구리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구리의 동물체내 함량은 극히 적어서 철의 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10%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정도에 불과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산화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환원효소의 조효소 역할을 하며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적혈구의 형성에 간접적으로 관여한다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구리는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티로시나아제의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구성성분이며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장 흡수와 철분의 조직으로부터 혈장으로의 이동을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도와줌으로서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헤모글로빈의 형성을 향상</a:t>
            </a:r>
            <a:endParaRPr lang="en-US" altLang="ko-KR" dirty="0" smtClean="0">
              <a:latin typeface="휴먼모음T" pitchFamily="18" charset="-127"/>
              <a:ea typeface="휴먼모음T" pitchFamily="18" charset="-127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구리가 결핍되면 체내에서 철의 이용성이 낮아져 헤모글로빈 생성이 불량해지고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심한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영양성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빈혈증에 걸리게 된다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 </a:t>
            </a:r>
            <a:endParaRPr lang="ko-KR" altLang="en-US" dirty="0" smtClean="0">
              <a:latin typeface="휴먼모음T" pitchFamily="18" charset="-127"/>
              <a:ea typeface="휴먼모음T" pitchFamily="18" charset="-127"/>
            </a:endParaRPr>
          </a:p>
          <a:p>
            <a:endParaRPr lang="ko-KR" altLang="en-US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크롬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크롬은 탄수화물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단백질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지방 및 핵산 대사와 관련이 있는 것으로 알려져 있다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또한 크롬의 주요한 역할은 인슐린의 보조 인자로 작용한다는 것이다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최근에 와서는 크롬의 기능적인 효과에 대하여 많은 연구가 이루어 지고 있는데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보다 구체적인 진행이 필요할 것이다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dirty="0" smtClean="0">
              <a:latin typeface="휴먼모음T" pitchFamily="18" charset="-127"/>
              <a:ea typeface="휴먼모음T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ko-KR" altLang="en-US" sz="2800" dirty="0" smtClean="0">
                <a:latin typeface="안상수2006중간" pitchFamily="18" charset="-127"/>
                <a:ea typeface="안상수2006중간" pitchFamily="18" charset="-127"/>
              </a:rPr>
              <a:t>수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은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(Hg)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은 비필수 무기물로서 중독무기물에 속하며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공기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사료 및 피부로부터 체내에 들어가며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흡수율은 수은화합물의 종류에 따라 다르다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일반적으로 </a:t>
            </a:r>
            <a:r>
              <a:rPr lang="ko-KR" altLang="en-US" sz="2800" dirty="0" err="1" smtClean="0">
                <a:latin typeface="휴먼모음T" pitchFamily="18" charset="-127"/>
                <a:ea typeface="휴먼모음T" pitchFamily="18" charset="-127"/>
              </a:rPr>
              <a:t>무기태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 수은화합물의 흡수율은 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5%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정도이며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, alky1 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수은화합물인 </a:t>
            </a:r>
            <a:r>
              <a:rPr lang="en-US" altLang="ko-KR" sz="2800" dirty="0" err="1" smtClean="0">
                <a:latin typeface="휴먼모음T" pitchFamily="18" charset="-127"/>
                <a:ea typeface="휴먼모음T" pitchFamily="18" charset="-127"/>
              </a:rPr>
              <a:t>methylmercury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는 흡수율이 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60~100%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로 대단히 높고 주로 신장과 간장에 축적된다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Hg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의 중독은 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Hg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이 효소분자 중의 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SH</a:t>
            </a:r>
            <a:r>
              <a:rPr lang="ko-KR" altLang="en-US" sz="2800" dirty="0" smtClean="0">
                <a:latin typeface="휴먼모음T" pitchFamily="18" charset="-127"/>
                <a:ea typeface="휴먼모음T" pitchFamily="18" charset="-127"/>
              </a:rPr>
              <a:t>기와 결합하여 당분해와 단백질합성에 필요한 효소와 기타 여러 효소의 기능을 상실하게 한다</a:t>
            </a:r>
            <a:r>
              <a:rPr lang="en-US" altLang="ko-KR" sz="2800" dirty="0" smtClean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endParaRPr lang="ko-KR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itchFamily="18" charset="-127"/>
                <a:ea typeface="휴먼모음T" pitchFamily="18" charset="-127"/>
              </a:rPr>
              <a:t>카드뮴</a:t>
            </a:r>
            <a:endParaRPr lang="ko-KR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카드뮴은 주로 소화관으로부터 분변으로 배출되나 장기간의 노출에 의해 신장기능장해가 생기면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뇨중으로의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배출량이 급격히 증가하는 것으로 알려져 있다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기타 체모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타액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유즙으로도 배출된다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카드뮴은 주로 간장과 신장에 축적된다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급성으로 노출되었을 때는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간장내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dirty="0" err="1" smtClean="0">
                <a:latin typeface="휴먼모음T" pitchFamily="18" charset="-127"/>
                <a:ea typeface="휴먼모음T" pitchFamily="18" charset="-127"/>
              </a:rPr>
              <a:t>축적량이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 신장보다 높으나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, </a:t>
            </a:r>
            <a:r>
              <a:rPr lang="ko-KR" altLang="en-US" dirty="0" smtClean="0">
                <a:latin typeface="휴먼모음T" pitchFamily="18" charset="-127"/>
                <a:ea typeface="휴먼모음T" pitchFamily="18" charset="-127"/>
              </a:rPr>
              <a:t>만성적으로 노출되었을 때는 신장에 보다 많이 축적되는 것이 보통이다</a:t>
            </a:r>
            <a:r>
              <a:rPr lang="en-US" altLang="ko-KR" dirty="0" smtClean="0">
                <a:latin typeface="휴먼모음T" pitchFamily="18" charset="-127"/>
                <a:ea typeface="휴먼모음T" pitchFamily="18" charset="-127"/>
              </a:rPr>
              <a:t>.</a:t>
            </a:r>
            <a:endParaRPr lang="ko-KR" altLang="en-US" dirty="0">
              <a:latin typeface="휴먼모음T" pitchFamily="18" charset="-127"/>
              <a:ea typeface="휴먼모음T" pitchFamily="18" charset="-127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출저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http://www.naver.com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http://www.google.co.kr/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85</TotalTime>
  <Words>268</Words>
  <Application>Microsoft Office PowerPoint</Application>
  <PresentationFormat>화면 슬라이드 쇼(4:3)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태양</vt:lpstr>
      <vt:lpstr>중독무기물에 대하여 논하시오.</vt:lpstr>
      <vt:lpstr>목차</vt:lpstr>
      <vt:lpstr>중독무기물이란</vt:lpstr>
      <vt:lpstr>구리</vt:lpstr>
      <vt:lpstr>크롬</vt:lpstr>
      <vt:lpstr>수은</vt:lpstr>
      <vt:lpstr>카드뮴</vt:lpstr>
      <vt:lpstr>출저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동물영양학및 실습</dc:title>
  <dc:creator>sec</dc:creator>
  <cp:lastModifiedBy>SP2</cp:lastModifiedBy>
  <cp:revision>13</cp:revision>
  <dcterms:created xsi:type="dcterms:W3CDTF">2009-12-01T01:40:19Z</dcterms:created>
  <dcterms:modified xsi:type="dcterms:W3CDTF">2009-12-01T09:16:32Z</dcterms:modified>
</cp:coreProperties>
</file>