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제목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6" name="날짜 개체 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" name="바닥글 개체 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7" name="내용 개체 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제목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4" name="내용 개체 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슬라이드 번호 개체 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제목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25" name="텍스트 개체 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8" name="내용 개체 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제목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4" name="바닥글 개체 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6" name="텍스트 개체 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내용 개체 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9" name="바닥글 개체 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그림 개체 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슬라이드 번호 개체 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6" name="텍스트 개체 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1" name="날짜 개체 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AB7ABCA-9D84-4051-A538-88363480941E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F183728-01D1-48E0-9041-5DC0EE1170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제목 개체 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중독무기물에 대하여 논하시오</a:t>
            </a:r>
            <a:r>
              <a:rPr lang="en-US" altLang="ko-KR" sz="4000" dirty="0" smtClean="0"/>
              <a:t>.</a:t>
            </a:r>
            <a:endParaRPr lang="ko-KR" altLang="en-US" sz="4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500298" y="2928934"/>
            <a:ext cx="6400800" cy="2924180"/>
          </a:xfrm>
        </p:spPr>
        <p:txBody>
          <a:bodyPr>
            <a:normAutofit/>
          </a:bodyPr>
          <a:lstStyle/>
          <a:p>
            <a:pPr algn="r"/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동물영양학</a:t>
            </a: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pPr algn="r"/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윤용범 교수님   </a:t>
            </a: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pPr algn="r"/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동물자원학과</a:t>
            </a: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pPr algn="r"/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20538111</a:t>
            </a:r>
          </a:p>
          <a:p>
            <a:pPr algn="r"/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서지원</a:t>
            </a: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pPr algn="r"/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071546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4)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몰리브덴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(Mo)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 Mo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역시 최근에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필수성이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인정된 광물질로서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크산틴산화제의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구성 성분이며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Mo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섭취량에 따라 이 효소의 수준이 결정된다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효소는 시토크롬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와 함께 작용하여 </a:t>
            </a:r>
            <a:r>
              <a:rPr lang="en-US" altLang="ko-KR" b="1" dirty="0" err="1" smtClean="0">
                <a:latin typeface="HY엽서L" pitchFamily="18" charset="-127"/>
                <a:ea typeface="HY엽서L" pitchFamily="18" charset="-127"/>
              </a:rPr>
              <a:t>xanthine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을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uric acid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로 산화시키는 능력이 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뿐만 아니라 이 효소는 하이포크산틴과 같은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퓨린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또는 방향성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알데히드의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산화를 촉진한다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Mo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체내 함량은 대단히 적으나 체조직 내의 이것의 함량은 간과 신장에 가장 많이 들어 있다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214422"/>
            <a:ext cx="86868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 증상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심한설사</a:t>
            </a:r>
            <a:endParaRPr lang="ko-KR" altLang="en-US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성장률 저하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체중감소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피모탈색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탈모증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부종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빈혈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정충 생산 부진</a:t>
            </a:r>
          </a:p>
          <a:p>
            <a:pPr>
              <a:lnSpc>
                <a:spcPct val="80000"/>
              </a:lnSpc>
            </a:pP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유생산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감소</a:t>
            </a:r>
          </a:p>
          <a:p>
            <a:pPr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Mo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중독의 치료나 예방을 위해서는 충분한 양의 동물성 단백질과 함께 황산구리를 공급해야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  <a:endParaRPr lang="ko-KR" altLang="en-US" b="1" dirty="0" smtClean="0">
              <a:latin typeface="HY엽서L" pitchFamily="18" charset="-127"/>
              <a:ea typeface="HY엽서L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6868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5)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비소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(As)</a:t>
            </a:r>
          </a:p>
          <a:p>
            <a:pPr>
              <a:lnSpc>
                <a:spcPct val="9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As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체내 각 조직과 체액에 널리 분포되어 있으며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성인 체내에는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0.04~0.09mg/kg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정도가 함유되어 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그런데 이중의 약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80%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정도는 적혈구에 들어 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As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흡수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체내 축적 또는 배설은 섭취량과 섭취되는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As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화학적 형태에 따라 달라진다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흡수된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As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곧 오줌으로 배설되며 가용성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As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섭취량의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10%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정도가 분으로 배설된다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비소화합물 중에서 </a:t>
            </a:r>
            <a:r>
              <a:rPr lang="en-US" altLang="ko-KR" b="1" dirty="0" err="1" smtClean="0">
                <a:latin typeface="HY엽서L" pitchFamily="18" charset="-127"/>
                <a:ea typeface="HY엽서L" pitchFamily="18" charset="-127"/>
              </a:rPr>
              <a:t>arsanilic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 acid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돼지나 가금에 있어서 성장촉진제로 쓰이기도 하는데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화합물은 쉽게 흡수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·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이용되며 곧 분으로 배설된다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보고된 바에 의하면 쥐의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As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결핍증세로는 거친 피모와 성장률 저하 등이 있는데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암쥐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보다는 숫쥐가 더 심한 타격을 받는 듯하다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6868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None/>
            </a:pPr>
            <a:endParaRPr lang="en-US" altLang="ko-KR" b="1" dirty="0" smtClean="0">
              <a:latin typeface="안상수2006중간" pitchFamily="18" charset="-127"/>
              <a:ea typeface="안상수2006중간" pitchFamily="18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중독증상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None/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어지러움증</a:t>
            </a:r>
            <a:endParaRPr lang="ko-KR" altLang="en-US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구토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심한 복통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신체허약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피로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근육통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말초신경 장애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두통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발작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설사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체중감소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6)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수은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(Hg)</a:t>
            </a:r>
          </a:p>
          <a:p>
            <a:pPr>
              <a:lnSpc>
                <a:spcPct val="9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수은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(Hg)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은 비필수 무기물로서 중독무기물에 속하며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공기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사료 및 피부로부터 체내에 들어가며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흡수율은 수은화합물의 종류에 따라 다르다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일반적으로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무기태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수은화합물의 흡수율은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5%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정도이며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alky1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수은화합물인 </a:t>
            </a:r>
            <a:r>
              <a:rPr lang="en-US" altLang="ko-KR" b="1" dirty="0" err="1" smtClean="0">
                <a:latin typeface="HY엽서L" pitchFamily="18" charset="-127"/>
                <a:ea typeface="HY엽서L" pitchFamily="18" charset="-127"/>
              </a:rPr>
              <a:t>methylmercury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흡수율이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60~100%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로 대단히 높고 주로 신장과 간장에 축적된다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Hg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중독은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Hg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효소분자 중의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SH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기와 결합하여 당분해와 단백질합성에 필요한 효소와 기타 여러 효소의 기능을 상실하게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071546"/>
            <a:ext cx="86868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7)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크롬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(Cr)</a:t>
            </a:r>
          </a:p>
          <a:p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당허용인자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(GTF)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구성성분으로서 혈액에서 각 조직세포로 당을 용이하게 운송하여 당의 이용효율을 증진시킨다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Cr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결핍되면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glucose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에너지로의 이용 불능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당뇨병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고혈당증 등이 유발된다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Cr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은 혈청 내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cholesterol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수준을 일정하게 유지하는 작용을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Cr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은 단백질합성과정 중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insulin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필요한 단계에서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insulin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보조인자로서 작용한다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142984"/>
            <a:ext cx="86868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8)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카드뮴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</a:t>
            </a:r>
            <a:r>
              <a:rPr lang="en-US" altLang="ko-KR" b="1" dirty="0" err="1" smtClean="0">
                <a:latin typeface="HY엽서L" pitchFamily="18" charset="-127"/>
                <a:ea typeface="HY엽서L" pitchFamily="18" charset="-127"/>
              </a:rPr>
              <a:t>Cd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카드뮴은 주로 소화관으로부터 분변으로 배출되나 장기간의 노출에 의해 신장기능장해가 생기면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뇨중으로의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배출량이 급격히 증가하는 것으로 알려져 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기타 체모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타액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유즙으로도 배출된다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카드뮴은 주로 간장과 신장에 축적된다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급성으로 노출되었을 때는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간장내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축적량이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신장보다 높으나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만성적으로 노출되었을 때는 신장에 보다 많이 축적되는 것이 보통이다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이들 장기에 축적되어 있는 카드뮴은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메탈로티오네인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</a:t>
            </a:r>
            <a:r>
              <a:rPr lang="en-US" altLang="ko-KR" b="1" dirty="0" err="1" smtClean="0">
                <a:latin typeface="HY엽서L" pitchFamily="18" charset="-127"/>
                <a:ea typeface="HY엽서L" pitchFamily="18" charset="-127"/>
              </a:rPr>
              <a:t>methallothionein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과 결합된 형태로 존재하고 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급성 중독의 경우에는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위세척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후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EDTA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와 같은 착화합물 형성물질을 투여하여 체내로부터 카드뮴을 점차로 배출시켜야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유황함유 화합물들은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신장내에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카드뮴농도를 증가시켜 신장독성을 일으키므로 사용에 유의하여야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비타민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티아민 또는 비타민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E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카드뮴중독증의 해독 또는 카드뮴의 배출을 위하여 추천 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142984"/>
            <a:ext cx="86868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중독증상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9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소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-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카드뮴을 섭취하면 식욕부진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쇠약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체중 감소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유량 감소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교미회피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발굽의 각화부전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건조하고 부서지기 쉬운 뿔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점막창백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피모조강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표피의 각질화 및 탈락 그리고 용혈성 빈혈 등의 증상이 나타난다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그리고 유산을 일으키거나 사산하며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또는 새끼가 빨리 죽거나 선천적 기형을 일으킨다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양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-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음수에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2.5㎎/㎏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이상의 카드뮴을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12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개월간 투여하면 빈혈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신장병증 및 뼈의 광물질 감소 등이 일어난다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말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-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신장에서의 카드뮴농도는 신장에서의 아연농도와 상관관계가 있으며 나이가 들수록 증가한다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일반적으로 신장에서의 카드뮴농도는 비교적 높기 때문에 사람이나 다른 동물이 섭취하지 않도록 하여야 한다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142984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9)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납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(Pd)</a:t>
            </a:r>
          </a:p>
          <a:p>
            <a:pPr>
              <a:lnSpc>
                <a:spcPct val="80000"/>
              </a:lnSpc>
              <a:buNone/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종래까지만 하더라도 납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(Pd)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은 체내 축적성 물질이며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중독성이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상당히 강한 물질로서 관심을 받아왔다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최근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연구에의하면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쥐의 정상적인 성장을 위해 필요한 물질이 라는 것이다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체내 분포상황을 살펴보면 성인 남자의 경우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90~400mg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함유되어 있으며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이것의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80%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정도는 뼈 속에 존재한다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다량의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을 섭취하게 되면 근육을 제외한 뼈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간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신장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모발 등의 함량은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증가한다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흡수는 십이지장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공장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회장 등에서도 잘 이루어진다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그리고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주 배설경로는 담즙으로 이를 통해서 소장으로 분비되고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다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시 분의 형태로 체외로 배설된다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나이가 어릴수록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흡수율이 높은데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이는 어린 동물이 성축보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다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중독증에 걸리기 쉬운 원인으로 보인다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Ca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과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섭취 부족은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체내 축적을 증가시키며 이들의 다량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섭취는 역으로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Pd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축적을 제한한다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142984"/>
            <a:ext cx="86868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중독증상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중추신경계의 마비에 의한 자극 전달의 장애</a:t>
            </a:r>
          </a:p>
          <a:p>
            <a:pPr>
              <a:lnSpc>
                <a:spcPct val="80000"/>
              </a:lnSpc>
            </a:pP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세노관의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기능 저해에 의한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아미노산뇨증과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당뇨증</a:t>
            </a:r>
            <a:endParaRPr lang="ko-KR" altLang="en-US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뇌조직의 발육불량</a:t>
            </a:r>
          </a:p>
          <a:p>
            <a:pPr>
              <a:lnSpc>
                <a:spcPct val="80000"/>
              </a:lnSpc>
            </a:pPr>
            <a:r>
              <a:rPr lang="en-US" altLang="ko-KR" b="1" dirty="0" err="1" smtClean="0">
                <a:latin typeface="HY엽서L" pitchFamily="18" charset="-127"/>
                <a:ea typeface="HY엽서L" pitchFamily="18" charset="-127"/>
              </a:rPr>
              <a:t>heme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생성 부진에 의한 빈혈증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적혈구의 수명 단축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호흡작용 불량에 의한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스토크롬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함량의 감소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세균감염에 대한 저항력 약화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interferon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합성 부진에 의한 바이러스성 질병에 대한 저항력 약화</a:t>
            </a: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-SH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기와 결합하게 되어 각종 효소의 활력을 저하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/>
          <a:lstStyle/>
          <a:p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목  차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중독무기물이란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?</a:t>
            </a:r>
          </a:p>
          <a:p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중독무기물의 종류와 중독현상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1) 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구리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(Cu)</a:t>
            </a: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2) </a:t>
            </a:r>
            <a:r>
              <a:rPr lang="ko-KR" altLang="en-US" sz="4000" dirty="0" err="1" smtClean="0">
                <a:latin typeface="HY엽서L" pitchFamily="18" charset="-127"/>
                <a:ea typeface="HY엽서L" pitchFamily="18" charset="-127"/>
              </a:rPr>
              <a:t>셀리늄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(Se)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 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3) 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불소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(F)</a:t>
            </a: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4) </a:t>
            </a:r>
            <a:r>
              <a:rPr lang="ko-KR" altLang="en-US" sz="4000" dirty="0" err="1" smtClean="0">
                <a:latin typeface="HY엽서L" pitchFamily="18" charset="-127"/>
                <a:ea typeface="HY엽서L" pitchFamily="18" charset="-127"/>
              </a:rPr>
              <a:t>몰리브덴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(Mo)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 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5) 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비소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(As)</a:t>
            </a: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6) 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수은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(Hg)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 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7) 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크롬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(Cr)</a:t>
            </a: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8) 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카드뮴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</a:t>
            </a:r>
            <a:r>
              <a:rPr lang="en-US" altLang="ko-KR" sz="4000" dirty="0" err="1" smtClean="0">
                <a:latin typeface="HY엽서L" pitchFamily="18" charset="-127"/>
                <a:ea typeface="HY엽서L" pitchFamily="18" charset="-127"/>
              </a:rPr>
              <a:t>Cd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)</a:t>
            </a:r>
          </a:p>
          <a:p>
            <a:pPr>
              <a:buNone/>
            </a:pP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9)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 납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(</a:t>
            </a:r>
            <a:r>
              <a:rPr lang="en-US" altLang="ko-KR" sz="4000" dirty="0" err="1" smtClean="0">
                <a:latin typeface="HY엽서L" pitchFamily="18" charset="-127"/>
                <a:ea typeface="HY엽서L" pitchFamily="18" charset="-127"/>
              </a:rPr>
              <a:t>Pb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)</a:t>
            </a:r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 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출처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/>
          <a:lstStyle/>
          <a:p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출처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http://ko.wikipedia.org/wiki/%EB%A7%9D%EA%B0%84_%EC%A4%91%EB%8F%85</a:t>
            </a:r>
          </a:p>
          <a:p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진주 산업대학교 수업자료</a:t>
            </a: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www.google.co.kr</a:t>
            </a:r>
          </a:p>
          <a:p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www.naver.com</a:t>
            </a:r>
          </a:p>
          <a:p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동물영양학</a:t>
            </a:r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(</a:t>
            </a:r>
            <a:r>
              <a:rPr lang="ko-KR" altLang="en-US" dirty="0" err="1" smtClean="0">
                <a:latin typeface="HY엽서L" pitchFamily="18" charset="-127"/>
                <a:ea typeface="HY엽서L" pitchFamily="18" charset="-127"/>
              </a:rPr>
              <a:t>목운문화재단</a:t>
            </a:r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) - </a:t>
            </a:r>
            <a:r>
              <a:rPr lang="ko-KR" altLang="en-US" dirty="0" err="1" smtClean="0">
                <a:latin typeface="HY엽서L" pitchFamily="18" charset="-127"/>
                <a:ea typeface="HY엽서L" pitchFamily="18" charset="-127"/>
              </a:rPr>
              <a:t>김유용</a:t>
            </a:r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하종규</a:t>
            </a:r>
            <a:r>
              <a:rPr lang="en-US" altLang="ko-KR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dirty="0" smtClean="0">
                <a:latin typeface="HY엽서L" pitchFamily="18" charset="-127"/>
                <a:ea typeface="HY엽서L" pitchFamily="18" charset="-127"/>
              </a:rPr>
              <a:t>한인규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rmAutofit/>
          </a:bodyPr>
          <a:lstStyle/>
          <a:p>
            <a:r>
              <a:rPr lang="ko-KR" altLang="en-US" sz="4000" dirty="0" smtClean="0">
                <a:latin typeface="HY엽서L" pitchFamily="18" charset="-127"/>
                <a:ea typeface="HY엽서L" pitchFamily="18" charset="-127"/>
              </a:rPr>
              <a:t>중독무기물이란</a:t>
            </a:r>
            <a:r>
              <a:rPr lang="en-US" altLang="ko-KR" sz="4000" dirty="0" smtClean="0">
                <a:latin typeface="HY엽서L" pitchFamily="18" charset="-127"/>
                <a:ea typeface="HY엽서L" pitchFamily="18" charset="-127"/>
              </a:rPr>
              <a:t>?</a:t>
            </a:r>
            <a:endParaRPr lang="ko-KR" altLang="en-US" sz="4000" dirty="0"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함유량이 대단히 적은 상태에서는 체내에서 중요한 생리적 기능을 수행하지만 필요량 이상으로 존재할 때는 대사작용이나 생명유지에 극히 나쁜 결과를 초래하는 것들을 중독무기물 이라 고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6868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1)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구리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(Cu)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 marL="514350" indent="-514350">
              <a:buNone/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   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구리의 동물체 내 함량은 극히 적어서 철의 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10%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정도에  </a:t>
            </a:r>
            <a:r>
              <a:rPr lang="ko-KR" altLang="en-US" sz="2600" b="1" dirty="0" err="1" smtClean="0">
                <a:latin typeface="HY엽서L" pitchFamily="18" charset="-127"/>
                <a:ea typeface="HY엽서L" pitchFamily="18" charset="-127"/>
              </a:rPr>
              <a:t>불과산화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.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환원효소의 조효소 역할을 하며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적혈구의 형성에 간접적으로  관여한다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  구리는 </a:t>
            </a:r>
            <a:r>
              <a:rPr lang="ko-KR" altLang="en-US" sz="2600" b="1" dirty="0" err="1" smtClean="0">
                <a:latin typeface="HY엽서L" pitchFamily="18" charset="-127"/>
                <a:ea typeface="HY엽서L" pitchFamily="18" charset="-127"/>
              </a:rPr>
              <a:t>티로시나아제의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 구성성분이며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장 흡수와 철분의 조직으로부터 혈장으로의 이동을 </a:t>
            </a:r>
            <a:r>
              <a:rPr lang="ko-KR" altLang="en-US" sz="2600" b="1" dirty="0" err="1" smtClean="0">
                <a:latin typeface="HY엽서L" pitchFamily="18" charset="-127"/>
                <a:ea typeface="HY엽서L" pitchFamily="18" charset="-127"/>
              </a:rPr>
              <a:t>도와줌으로서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 헤모글로빈의 형성을 향상구리가 결핍되면 체내에서 철의 이용성이 낮아져 헤모글로빈 생성이 불량해지고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심한 </a:t>
            </a:r>
            <a:r>
              <a:rPr lang="ko-KR" altLang="en-US" sz="2600" b="1" dirty="0" err="1" smtClean="0">
                <a:latin typeface="HY엽서L" pitchFamily="18" charset="-127"/>
                <a:ea typeface="HY엽서L" pitchFamily="18" charset="-127"/>
              </a:rPr>
              <a:t>영양성</a:t>
            </a:r>
            <a:r>
              <a:rPr lang="ko-KR" altLang="en-US" sz="2600" b="1" dirty="0" smtClean="0">
                <a:latin typeface="HY엽서L" pitchFamily="18" charset="-127"/>
                <a:ea typeface="HY엽서L" pitchFamily="18" charset="-127"/>
              </a:rPr>
              <a:t> 빈혈증에 걸리게 된다</a:t>
            </a:r>
            <a:r>
              <a:rPr lang="en-US" altLang="ko-KR" sz="2600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buNone/>
            </a:pPr>
            <a:endParaRPr lang="en-US" altLang="ko-KR" sz="3900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ko-KR" sz="4000" b="1" dirty="0" smtClean="0">
                <a:latin typeface="HY엽서L" pitchFamily="18" charset="-127"/>
                <a:ea typeface="HY엽서L" pitchFamily="18" charset="-127"/>
              </a:rPr>
              <a:t>※</a:t>
            </a:r>
            <a:r>
              <a:rPr lang="ko-KR" altLang="en-US" sz="4000" b="1" dirty="0" smtClean="0">
                <a:latin typeface="HY엽서L" pitchFamily="18" charset="-127"/>
                <a:ea typeface="HY엽서L" pitchFamily="18" charset="-127"/>
              </a:rPr>
              <a:t>결핍증상</a:t>
            </a:r>
            <a:endParaRPr lang="en-US" altLang="ko-KR" sz="4000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구리의 공급이 부족하면 빈혈증이 발생한다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양아지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어린양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경우에는 후구마비명에 걸린다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이것은 어떤 특수지방에서 일어나는 병인데 주로 구리의 함량보다는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몰리브덴의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함량이 낮은 경우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구리의 흡수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·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이용이 제한되기 때문이다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소에 있어서는 다리를 잘 쓰지 못하고 비틀거리며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자주 넘어지는 병에 걸린다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ko-KR" sz="4000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sz="4000" b="1" dirty="0" smtClean="0">
                <a:latin typeface="HY엽서L" pitchFamily="18" charset="-127"/>
                <a:ea typeface="HY엽서L" pitchFamily="18" charset="-127"/>
              </a:rPr>
              <a:t>중독 증상</a:t>
            </a:r>
            <a:endParaRPr lang="en-US" altLang="ko-KR" sz="4000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사료 섭취량 감소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성장률의 저하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헤모글로빈 합성 불량과 용혈현상에 의한 빈혈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간과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혈증의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Cu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함량 증가 및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glutathione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함량의 감소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ko-KR" sz="3600" b="1" dirty="0" smtClean="0">
                <a:latin typeface="HY엽서L" pitchFamily="18" charset="-127"/>
                <a:ea typeface="HY엽서L" pitchFamily="18" charset="-127"/>
              </a:rPr>
              <a:t>2)</a:t>
            </a:r>
            <a:r>
              <a:rPr lang="ko-KR" altLang="en-US" sz="3600" b="1" dirty="0" err="1" smtClean="0">
                <a:latin typeface="HY엽서L" pitchFamily="18" charset="-127"/>
                <a:ea typeface="HY엽서L" pitchFamily="18" charset="-127"/>
              </a:rPr>
              <a:t>셀레늄</a:t>
            </a:r>
            <a:r>
              <a:rPr lang="ko-KR" altLang="en-US" sz="3600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en-US" altLang="ko-KR" sz="3600" dirty="0" smtClean="0">
                <a:latin typeface="HY엽서L" pitchFamily="18" charset="-127"/>
                <a:ea typeface="HY엽서L" pitchFamily="18" charset="-127"/>
              </a:rPr>
              <a:t>(se)</a:t>
            </a:r>
          </a:p>
          <a:p>
            <a:pPr>
              <a:buNone/>
            </a:pPr>
            <a:endParaRPr lang="en-US" altLang="ko-KR" dirty="0" smtClean="0">
              <a:latin typeface="HY엽서L" pitchFamily="18" charset="-127"/>
              <a:ea typeface="HY엽서L" pitchFamily="18" charset="-127"/>
            </a:endParaRPr>
          </a:p>
          <a:p>
            <a:pPr>
              <a:buNone/>
            </a:pP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셀레늄은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필수무기물로서 미량원소에 속하며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100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여년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전에 발견되었으며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산업적으로 중요한 역할을 하였다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buNone/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  약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30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여년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전에 중독증상으로서 소와 그 밖의 가축에서는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알카리증을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일으키고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병아리는 기형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탈모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마비 등의 증상이 나타난다는 것이 밝혀졌다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   1957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년에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Se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 비타민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E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와 관계가 있는 필수영양소라는 것이 밝혀진 이후 관심이 높아졌다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buNone/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 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셀레늄은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간과 신장에 가장 많이 들어있다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셀레늄의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흡수는 십이지장에서 일어나는데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십이지장에서 흡수된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셀레늄은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혈류를 통하여 뼈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모발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백혈구 등의 신체 각 조직으로 전달되어 축적된다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071546"/>
            <a:ext cx="8686800" cy="45259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sz="3600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sz="3600" b="1" dirty="0" smtClean="0">
                <a:latin typeface="HY엽서L" pitchFamily="18" charset="-127"/>
                <a:ea typeface="HY엽서L" pitchFamily="18" charset="-127"/>
              </a:rPr>
              <a:t>결핍 증상</a:t>
            </a:r>
            <a:endParaRPr lang="en-US" altLang="ko-KR" sz="3600" i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i="1" dirty="0" smtClean="0">
                <a:latin typeface="HY엽서L" pitchFamily="18" charset="-127"/>
                <a:ea typeface="HY엽서L" pitchFamily="18" charset="-127"/>
              </a:rPr>
              <a:t>  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쥐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돼지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: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간과사</a:t>
            </a:r>
            <a:endParaRPr lang="ko-KR" altLang="en-US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닭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칠면조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: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근위근육병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삼출성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소질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반추가축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: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근육백화병</a:t>
            </a:r>
            <a:endParaRPr lang="ko-KR" altLang="en-US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ko-KR" altLang="en-US" sz="3600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ko-KR" sz="3600" b="1" dirty="0" smtClean="0">
                <a:latin typeface="HY엽서L" pitchFamily="18" charset="-127"/>
                <a:ea typeface="HY엽서L" pitchFamily="18" charset="-127"/>
              </a:rPr>
              <a:t>※ </a:t>
            </a:r>
            <a:r>
              <a:rPr lang="ko-KR" altLang="en-US" sz="3600" b="1" dirty="0" smtClean="0">
                <a:latin typeface="HY엽서L" pitchFamily="18" charset="-127"/>
                <a:ea typeface="HY엽서L" pitchFamily="18" charset="-127"/>
              </a:rPr>
              <a:t>중독 증상</a:t>
            </a:r>
            <a:endParaRPr lang="en-US" altLang="ko-KR" sz="3600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호흡이 거칠어지고 동작이 우둔하다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이를 갈며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과다한 타액을 분비하고 식욕이 감퇴한다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장골의 연결 부위에 이상이 오고 꼬리 등이 끊어진다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피모와 발굽이 비정상적인 성장을 하거나 거칠어진다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심장이 위축되고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간경련과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빈혈이 생긴다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 증상이 심하면 과다한 타액 분비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시야장애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복통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전신마비 등을 수반하고 나중에는 폐사하게 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Se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의 함량이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5~15mg/kg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이상인 초지에서 방목되는 반추가축은 중독증에 걸린다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6868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3)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불소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(F)</a:t>
            </a:r>
          </a:p>
          <a:p>
            <a:pPr>
              <a:lnSpc>
                <a:spcPct val="80000"/>
              </a:lnSpc>
              <a:buNone/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불소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(F)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는 체내 각 부위에 널리 분포되어 있으나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특히 뼈와 이빨에 많이 들어있어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이들 조직의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0.02~0.05%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에 이르며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뼈조직에서는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대부분이 무기물 형태로 함유되어있다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불소는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1970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년대 중반까지 동물의 필수영양소로 인정되지 않았다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그 후 불소의 연구결과 쥐의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체성장이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30%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향상되고 번식 장애가 감소되며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err="1" smtClean="0">
                <a:latin typeface="HY엽서L" pitchFamily="18" charset="-127"/>
                <a:ea typeface="HY엽서L" pitchFamily="18" charset="-127"/>
              </a:rPr>
              <a:t>임신기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 및 유아의 빈혈 치료 및 골격형성에서 효과가 인정되면서 영양소로 인정받게 되었다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다량의 불소이온은 생체 내에서 해당작용을 방해한다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불소의 중독은 불소 함량이 높은 물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인광석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,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사료 등을 장시간 섭취할 때 나타난다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  <a:endParaRPr lang="ko-KR" altLang="en-US" dirty="0">
              <a:latin typeface="HY엽서L" pitchFamily="18" charset="-127"/>
              <a:ea typeface="HY엽서L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071546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US" altLang="ko-KR" b="1" dirty="0" smtClean="0">
                <a:latin typeface="안상수2006중간" pitchFamily="18" charset="-127"/>
                <a:ea typeface="안상수2006중간" pitchFamily="18" charset="-127"/>
              </a:rPr>
              <a:t>※ </a:t>
            </a:r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중독 증상</a:t>
            </a:r>
            <a:endParaRPr lang="en-US" altLang="ko-KR" b="1" dirty="0" smtClean="0">
              <a:latin typeface="HY엽서L" pitchFamily="18" charset="-127"/>
              <a:ea typeface="HY엽서L" pitchFamily="18" charset="-127"/>
            </a:endParaRPr>
          </a:p>
          <a:p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뼈의 정상적인 색깔을 잃게 하고 굵어지게 한다</a:t>
            </a:r>
            <a:r>
              <a:rPr lang="en-US" altLang="ko-KR" b="1" dirty="0" smtClean="0">
                <a:latin typeface="HY엽서L" pitchFamily="18" charset="-127"/>
                <a:ea typeface="HY엽서L" pitchFamily="18" charset="-127"/>
              </a:rPr>
              <a:t>.</a:t>
            </a:r>
          </a:p>
          <a:p>
            <a:r>
              <a:rPr lang="ko-KR" altLang="en-US" b="1" dirty="0" smtClean="0">
                <a:latin typeface="HY엽서L" pitchFamily="18" charset="-127"/>
                <a:ea typeface="HY엽서L" pitchFamily="18" charset="-127"/>
              </a:rPr>
              <a:t>조직이 엉성하게 되어 부스러지거나 부러지기 쉽다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트렉">
  <a:themeElements>
    <a:clrScheme name="트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트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트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</TotalTime>
  <Words>1239</Words>
  <Application>Microsoft Office PowerPoint</Application>
  <PresentationFormat>화면 슬라이드 쇼(4:3)</PresentationFormat>
  <Paragraphs>150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트렉</vt:lpstr>
      <vt:lpstr>중독무기물에 대하여 논하시오.</vt:lpstr>
      <vt:lpstr>목  차</vt:lpstr>
      <vt:lpstr>중독무기물이란?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출처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서지원</dc:creator>
  <cp:lastModifiedBy>서지원</cp:lastModifiedBy>
  <cp:revision>6</cp:revision>
  <dcterms:created xsi:type="dcterms:W3CDTF">2009-12-01T13:00:47Z</dcterms:created>
  <dcterms:modified xsi:type="dcterms:W3CDTF">2009-12-01T14:02:16Z</dcterms:modified>
</cp:coreProperties>
</file>