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22255-34B9-48EC-957F-02B7AC1C037C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84E9A-182D-43FF-B38F-FAF351A6E8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중독 무기물</a:t>
            </a:r>
            <a:endParaRPr lang="ko-KR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215074" y="4929198"/>
            <a:ext cx="2643206" cy="132875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o-KR" altLang="en-US" dirty="0">
                <a:solidFill>
                  <a:schemeClr val="tx1"/>
                </a:solidFill>
              </a:rPr>
              <a:t>동물자원학과</a:t>
            </a:r>
            <a:endParaRPr lang="en-US" altLang="ko-KR" dirty="0">
              <a:solidFill>
                <a:schemeClr val="tx1"/>
              </a:solidFill>
            </a:endParaRPr>
          </a:p>
          <a:p>
            <a:pPr algn="l"/>
            <a:r>
              <a:rPr lang="en-US" altLang="ko-KR" dirty="0" smtClean="0">
                <a:solidFill>
                  <a:schemeClr val="tx1"/>
                </a:solidFill>
              </a:rPr>
              <a:t>20538098</a:t>
            </a:r>
          </a:p>
          <a:p>
            <a:pPr algn="l"/>
            <a:r>
              <a:rPr lang="ko-KR" altLang="en-US" dirty="0" smtClean="0">
                <a:solidFill>
                  <a:schemeClr val="tx1"/>
                </a:solidFill>
              </a:rPr>
              <a:t>백종</a:t>
            </a:r>
            <a:r>
              <a:rPr lang="ko-KR" altLang="en-US" dirty="0">
                <a:solidFill>
                  <a:schemeClr val="tx1"/>
                </a:solidFill>
              </a:rPr>
              <a:t>욱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721520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아연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(Zn)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아연은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동물의 종류에 따라 약간의 차이는 있지만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대개 체중의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0.0025~0.035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정도분포되어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아연은 동물의 정상적인 성장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번식활동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시각작용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(retinal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이용성 증대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)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등에필수적이며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체조직 및 상처 치료에 도움이 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    또한 아연은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DNA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혹은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RNA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합성효소와 전사효소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많은 소화효소들과 같은 금속성 효소들의 성분이며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insuline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분비와 깊은 관련이 있으며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단백질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탄수화물 및 지방의 대사 과정에서 중요한 역할을 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사료중의 아연은 십이지장에서 흡수되며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주로 분을 통하여 배설된다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아연의 경우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NRC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에서는 자돈의 경우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100ppm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정돈 성돈의 경우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50~80ppm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정도를 요구량으로 설정하고 있으나 자돈의 경우 정상적인 성장과 질병억제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바이러스 성장 억제 등의 부수적 이지만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중요한 효과를 얻기 위해서는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2,000~4,000ppm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가지 급여하는 것이 바람직한 것으로 알려져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endParaRPr lang="ko-KR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00092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코발트 </a:t>
            </a:r>
            <a:r>
              <a:rPr lang="en-US" altLang="ko-K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(Co)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</a:t>
            </a:r>
          </a:p>
          <a:p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코발트는 비타민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B12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구성 물질이다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돼지에 있어서는 코발트가 비타민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B12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에어떤 특정한 역할을 한다는 것 외에는 많이 밝혀진 것이 없다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사료 내 코발트는 돼지의 장내미생물에 의해서만 이용되며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비타민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B12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를 합성한다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장내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B12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합성은 사료 내 비타민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B12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부족할 경우에 더욱 중요하게 여겨진다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endPara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857232"/>
            <a:ext cx="76438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charset="-127"/>
              </a:rPr>
              <a:t>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무기물이란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은 모든 체내 조직에 함유되어 있으며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비록 그양은 소량이라 하더라도 무기물이 필수적으로 관여하는 생명현상은 많기 때문에 무기물은 절대적으로 필요한 영양소의 하나이며 이것을 광물질 또는 회분이라고도 한다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무기물은 체내에서 생산되지 않지만 저장은 되며 에너지는 전혀 발생하지 않는다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일반적으로 동물에 필요한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7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대 중요 원소는 칼슘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(Ca),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인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(P),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나트륨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(Na),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마그네슘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(Mg),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칼륨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(K),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염소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(Cl0,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황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(S)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등이며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이들 원소로 구성된 무기물은 동물의 전체 무기물의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60~80%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를 차지하고 있다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이 밖에도 체내에 대단히 미량으로 함유되어 있지만 중요한 생리작용을 하고 있는 원소는 망간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(Mn),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철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(Fe),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염소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(Cu),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코발트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(Co),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아연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(Zn),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불소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(F),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셀렌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(Se),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(Mn)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등이 있다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85860"/>
            <a:ext cx="75009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납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Pb ; Lead)</a:t>
            </a: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대기중에 납은 주로 직경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0.1~5㎛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크기의 입자형태로 존재하며 주로 호흡기관을 통하여 인체에 흡수된다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흔히 공단주변 및 대도시 교통이 심한 곳에는 납에 의한 대기오염이 날로 심화되고 있는데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그 원인은 휘발유에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knocking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방지제로 첨가된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tetraethyl-lead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와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tetramethyl-lead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휘발유 연소시 대기로 배출된 것으로 직경이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2㎛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이하가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50~70%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를 차지한다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928670"/>
            <a:ext cx="757242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수은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Hg ; Mercury)</a:t>
            </a: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수은은 증기 또는 분진의 형태로 대기중에 배출되며 미량이기는 하지만 폐수중에 함유된 수은도 미생물의 작용에 의하여 전환되어 유리수은 혹은 유기수은으로 수중에서 증기의 형태로 대기중으로 증발하게 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이러한 수은은 피부와 접촉하면 국소적으로 피부염을 유발하고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호흡기 및 소화기 경로로 인체에 침입하면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80%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정도가 신장 및 간 등에 축적되어 소뇌의 기능을 마비시킨다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수은은 지각표토에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0.5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ppm,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해수에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0.03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ppm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 분포하고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수은은 인체에 필수원소는 아니지만 대부분의 성인은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13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mg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정도의 수은을 체내에서 축적하고 있는데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70%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정도가 지방질과 근육층에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소량은 손톱과 머리카락에 함유하고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85860"/>
            <a:ext cx="74295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크롬 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Cr ; Chromium)</a:t>
            </a:r>
          </a:p>
          <a:p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모든 크롬화합물은 유독성이고 오랜기간 노출되면 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3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크롬과 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6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크롬은 거의 같은 정도의 유독성을 보이며 일반적으로 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3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크롬보다 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6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가 크롬이 더욱 유해하다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대기중에 부유하는 크롬은 공장에서 작업하는 근로자의 인후조직에 심한 영향을 준다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071546"/>
            <a:ext cx="750099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카드뮴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Cd ; Codmium)</a:t>
            </a: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카드뮴은 대기중에 순수 카드뮴 금속 형태로는 잘 존재하지 않고 주로 산화 카드뮴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황산 카드뮴의 분진형태로 존재한다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지구의 표토중에는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0.1~0.2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ppm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해수중에는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0.001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ppm,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천연수에는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10㎍/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l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이하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오염이 되지 않은 시골대기중에는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0.004~0.28㎍/㎥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정도의 카드뮴이 존재하고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카드뮴 독성 실험에 의하면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2.5㎍/㎥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카드뮴을 함유한 공기중에 사람이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25~30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년 동안 노출된 경우 미미한 카드뮴 중독증세를 야기했으며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WHO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보고에 의하면 카드뮴 인체 축적 허용량은 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20~30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mg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이라고 보고된 바 있다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  <a:p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857232"/>
            <a:ext cx="75009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구리</a:t>
            </a:r>
            <a:r>
              <a:rPr lang="en-US" altLang="ko-K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Cu ; Copper)</a:t>
            </a:r>
          </a:p>
          <a:p>
            <a:pPr>
              <a:buNone/>
            </a:pP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구리는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빈혈을 방지하기 위하여 필요하다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기타 결핍증세로는 설사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식욕감퇴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체중감소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거친 우모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빈혈 등이 나타나며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특히 방목 중인 소에서 잘 나타난다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</a:p>
          <a:p>
            <a:pPr>
              <a:buNone/>
            </a:pP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 구리를 과다하게 섭취하면 상당량이 간에 저장되고 저당된 구리가 갑자기 혈액으로 유리되면 중독을 일으킨다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우유 중의 구리함량은 구리섭취량에 따라 다르지만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</a:p>
          <a:p>
            <a:pPr>
              <a:buNone/>
            </a:pP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 일반적으로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0.04 ~ 0.07 ppm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이며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구리함량이 부족하면 산유량이 적어지고 반대로 과다하면 우유에서 산화성의 냄새가 난다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214422"/>
            <a:ext cx="7429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불소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(F)</a:t>
            </a:r>
          </a:p>
          <a:p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불소는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70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년대 중반까지도 동물체내에서의 생리적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영양적 필수성이 인정되지 않았었다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그러나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최근에와서 여러 실험 결과에 의해서 필수광물질로 분류되고 있다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불소는 체내각 부위에 널리 분포되어 있으나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특히 뼈와 이에 많이 들어 있다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섭취된 불소는 소장에서 매우 바르게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80~90%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이상이 흡수된다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불소의 흡수율은 섭취되는 불소의 형태와 다른 영양소와의 관계에 의하여 영향을 받는다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000108"/>
            <a:ext cx="6929486" cy="425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 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(Mo)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 역시 최근에 와서야 그 중요성이 인식되어 필수 광물질로 분류된 영양소이다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몰리브덴의 중요성은 처음 그 중독성이 인식되면서 시작되었다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몰리브덴은 유기태이든 무기태이든 모두 잘 흡수된다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특히 수용성 몰리브덴염은 잘 흡수된다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몰리브덴의 생체내 주요기능은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xanthine oxidase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수성성분이라는 것 이외에도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aldehyde oxidase, sulfate oxidase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의 합성에 관여하는 것으로 알려져 있다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몰리브덴 중독증의 경우 설사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성장율 저하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체중감소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피모 탈색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탈모증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부종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빈혈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유생산 감소 등으로 나타난다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궁서" pitchFamily="18" charset="-127"/>
                <a:ea typeface="궁서" pitchFamily="18" charset="-127"/>
              </a:rPr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828</Words>
  <Application>Microsoft Office PowerPoint</Application>
  <PresentationFormat>화면 슬라이드 쇼(4:3)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중독 무기물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user</dc:creator>
  <cp:lastModifiedBy>user</cp:lastModifiedBy>
  <cp:revision>7</cp:revision>
  <dcterms:created xsi:type="dcterms:W3CDTF">2009-12-01T11:59:07Z</dcterms:created>
  <dcterms:modified xsi:type="dcterms:W3CDTF">2009-12-01T12:57:56Z</dcterms:modified>
</cp:coreProperties>
</file>