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2920D-163A-4A36-8AE5-9D1AE1BF5B61}" type="datetimeFigureOut">
              <a:rPr lang="ko-KR" altLang="en-US" smtClean="0"/>
              <a:pPr/>
              <a:t>2009-12-02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27932-16A3-418A-819D-F1EA8F45E9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 무기물에 대해서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동물자원학과</a:t>
            </a:r>
            <a:endParaRPr lang="en-US" altLang="ko-KR" dirty="0" smtClean="0"/>
          </a:p>
          <a:p>
            <a:r>
              <a:rPr lang="ko-KR" altLang="en-US" dirty="0" smtClean="0"/>
              <a:t>이름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황은용</a:t>
            </a:r>
            <a:endParaRPr lang="en-US" altLang="ko-KR" dirty="0" smtClean="0"/>
          </a:p>
          <a:p>
            <a:r>
              <a:rPr lang="ko-KR" altLang="en-US" dirty="0" smtClean="0"/>
              <a:t>학번 </a:t>
            </a:r>
            <a:r>
              <a:rPr lang="en-US" altLang="ko-KR" dirty="0" smtClean="0"/>
              <a:t>: 20437212</a:t>
            </a:r>
          </a:p>
          <a:p>
            <a:r>
              <a:rPr lang="ko-KR" altLang="en-US" dirty="0" smtClean="0"/>
              <a:t>담당교수님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윤 용범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해결 방안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일단 사람들의 의식부터 바꿔야 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물론 사회 법 규정 또한 중요 하지 않나 생각한다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오염 물질을 규제하는 법을 더욱 더 강화 하여야 할 것 이고 오염 물질을 처리하는 시설 자체 또한 외국과 </a:t>
            </a:r>
            <a:r>
              <a:rPr lang="ko-KR" altLang="en-US" dirty="0" err="1" smtClean="0"/>
              <a:t>바껴야</a:t>
            </a:r>
            <a:r>
              <a:rPr lang="ko-KR" altLang="en-US" dirty="0" smtClean="0"/>
              <a:t> 한다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몇일</a:t>
            </a:r>
            <a:r>
              <a:rPr lang="ko-KR" altLang="en-US" dirty="0" smtClean="0"/>
              <a:t> 전 </a:t>
            </a:r>
            <a:r>
              <a:rPr lang="en-US" altLang="ko-KR" dirty="0" smtClean="0"/>
              <a:t>DU</a:t>
            </a:r>
            <a:r>
              <a:rPr lang="ko-KR" altLang="en-US" dirty="0" smtClean="0"/>
              <a:t>문화지대 수업을 들으면서 들은 이야기인데 독일의 쓰레기 처리 시설을 짓는데 우리 나라는 독일의 </a:t>
            </a:r>
            <a:r>
              <a:rPr lang="en-US" altLang="ko-KR" dirty="0" smtClean="0"/>
              <a:t>10%</a:t>
            </a:r>
            <a:r>
              <a:rPr lang="ko-KR" altLang="en-US" dirty="0" smtClean="0"/>
              <a:t>밖에 안드는 돈을 쓴단다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 만큼 환경 오염 처리 시스템에 관한 시설자체에 투자가 적은 것 같다</a:t>
            </a:r>
            <a:r>
              <a:rPr lang="en-US" altLang="ko-KR" dirty="0" smtClean="0"/>
              <a:t>.</a:t>
            </a:r>
            <a:r>
              <a:rPr lang="ko-KR" altLang="en-US" dirty="0"/>
              <a:t> </a:t>
            </a:r>
            <a:r>
              <a:rPr lang="ko-KR" altLang="en-US" dirty="0" smtClean="0"/>
              <a:t>우리 나라도 환경 문화 선진국이 되었으면 좋겠다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 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농촌 진흥청 </a:t>
            </a:r>
            <a:endParaRPr lang="en-US" altLang="ko-KR" dirty="0" smtClean="0"/>
          </a:p>
          <a:p>
            <a:r>
              <a:rPr lang="ko-KR" altLang="en-US" dirty="0" err="1" smtClean="0"/>
              <a:t>네이버</a:t>
            </a:r>
            <a:r>
              <a:rPr lang="ko-KR" altLang="en-US" dirty="0" smtClean="0"/>
              <a:t> 참고 문헌</a:t>
            </a:r>
            <a:r>
              <a:rPr lang="en-US" altLang="ko-KR" smtClean="0"/>
              <a:t>.</a:t>
            </a:r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 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ko-KR" dirty="0" smtClean="0"/>
              <a:t>*</a:t>
            </a:r>
            <a:r>
              <a:rPr lang="ko-KR" altLang="en-US" dirty="0" smtClean="0"/>
              <a:t>서론</a:t>
            </a:r>
            <a:endParaRPr lang="en-US" altLang="ko-KR" dirty="0" smtClean="0"/>
          </a:p>
          <a:p>
            <a:pPr>
              <a:buFontTx/>
              <a:buChar char="-"/>
            </a:pP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중독 무기물의 정의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*</a:t>
            </a:r>
            <a:r>
              <a:rPr lang="ko-KR" altLang="en-US" dirty="0" smtClean="0"/>
              <a:t>본론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- </a:t>
            </a:r>
            <a:r>
              <a:rPr lang="ko-KR" altLang="en-US" dirty="0" smtClean="0"/>
              <a:t>중금속의 종류</a:t>
            </a:r>
            <a:r>
              <a:rPr lang="en-US" altLang="ko-KR" dirty="0"/>
              <a:t> </a:t>
            </a:r>
            <a:r>
              <a:rPr lang="ko-KR" altLang="en-US" dirty="0" smtClean="0"/>
              <a:t>및 증상</a:t>
            </a:r>
            <a:endParaRPr lang="en-US" altLang="ko-KR" dirty="0" smtClean="0"/>
          </a:p>
          <a:p>
            <a:pPr>
              <a:buFontTx/>
              <a:buChar char="-"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*</a:t>
            </a:r>
            <a:r>
              <a:rPr lang="ko-KR" altLang="en-US" dirty="0" smtClean="0"/>
              <a:t>결론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/>
          </a:p>
          <a:p>
            <a:pPr>
              <a:buFontTx/>
              <a:buChar char="-"/>
            </a:pPr>
            <a:r>
              <a:rPr lang="ko-KR" altLang="en-US" dirty="0" smtClean="0"/>
              <a:t>해결방안</a:t>
            </a:r>
            <a:endParaRPr lang="en-US" altLang="ko-KR" dirty="0" smtClean="0"/>
          </a:p>
          <a:p>
            <a:pPr>
              <a:buFontTx/>
              <a:buChar char="-"/>
            </a:pPr>
            <a:r>
              <a:rPr lang="ko-KR" altLang="en-US" dirty="0" smtClean="0"/>
              <a:t>참고문헌</a:t>
            </a:r>
            <a:endParaRPr lang="en-US" altLang="ko-KR" dirty="0"/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</a:t>
            </a: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 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>
                <a:latin typeface="+mj-lt"/>
              </a:rPr>
              <a:t>중독 무기물이란</a:t>
            </a:r>
            <a:r>
              <a:rPr lang="en-US" altLang="ko-KR" sz="3600" dirty="0" smtClean="0">
                <a:latin typeface="+mj-lt"/>
              </a:rPr>
              <a:t>?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j-lt"/>
              </a:rPr>
              <a:t>체내 함유량이 대단히 적은 상태일 경우에는 체내에서 중요한 생리적 기능을 수행하지만</a:t>
            </a:r>
            <a:r>
              <a:rPr lang="en-US" altLang="ko-KR" sz="2000" dirty="0" smtClean="0">
                <a:latin typeface="+mj-lt"/>
              </a:rPr>
              <a:t>, </a:t>
            </a:r>
            <a:r>
              <a:rPr lang="ko-KR" altLang="en-US" sz="2000" dirty="0" smtClean="0">
                <a:latin typeface="+mj-lt"/>
              </a:rPr>
              <a:t>그 원소가 </a:t>
            </a:r>
            <a:r>
              <a:rPr lang="ko-KR" altLang="en-US" sz="2000" dirty="0" err="1" smtClean="0">
                <a:latin typeface="+mj-lt"/>
              </a:rPr>
              <a:t>필요료</a:t>
            </a:r>
            <a:r>
              <a:rPr lang="ko-KR" altLang="en-US" sz="2000" dirty="0" smtClean="0">
                <a:latin typeface="+mj-lt"/>
              </a:rPr>
              <a:t> 하는 양보다 많이 함유되어 있을 경우에는 대사작용이나 또는 생명유지에 극히 나쁜 결과를 초래하는 무기물을 중독무기물이라 한다</a:t>
            </a:r>
            <a:r>
              <a:rPr lang="en-US" altLang="ko-KR" sz="2000" dirty="0" smtClean="0">
                <a:latin typeface="+mj-lt"/>
              </a:rPr>
              <a:t>.</a:t>
            </a:r>
          </a:p>
          <a:p>
            <a:pPr>
              <a:buNone/>
            </a:pPr>
            <a:endParaRPr lang="en-US" altLang="ko-KR" sz="2000" dirty="0" smtClean="0">
              <a:latin typeface="+mj-lt"/>
            </a:endParaRPr>
          </a:p>
          <a:p>
            <a:pPr>
              <a:buNone/>
            </a:pPr>
            <a:endParaRPr lang="en-US" altLang="ko-KR" sz="2000" dirty="0">
              <a:latin typeface="+mj-lt"/>
            </a:endParaRPr>
          </a:p>
          <a:p>
            <a:pPr>
              <a:buFont typeface="Arial" charset="0"/>
              <a:buChar char="•"/>
            </a:pPr>
            <a:r>
              <a:rPr lang="en-US" altLang="ko-KR" sz="2000" dirty="0" smtClean="0">
                <a:latin typeface="+mj-lt"/>
              </a:rPr>
              <a:t>*</a:t>
            </a:r>
            <a:r>
              <a:rPr lang="ko-KR" altLang="en-US" sz="2000" dirty="0" smtClean="0">
                <a:latin typeface="+mj-lt"/>
              </a:rPr>
              <a:t>무기물이란</a:t>
            </a:r>
            <a:r>
              <a:rPr lang="en-US" altLang="ko-KR" sz="2000" dirty="0" smtClean="0">
                <a:latin typeface="+mj-lt"/>
              </a:rPr>
              <a:t>?</a:t>
            </a:r>
            <a:r>
              <a:rPr lang="ko-KR" altLang="en-US" sz="2000" dirty="0" smtClean="0"/>
              <a:t> 유기화합물을 제외한 모든 </a:t>
            </a:r>
            <a:r>
              <a:rPr lang="ko-KR" altLang="en-US" sz="2000" dirty="0" err="1" smtClean="0"/>
              <a:t>화압물을</a:t>
            </a:r>
            <a:r>
              <a:rPr lang="ko-KR" altLang="en-US" sz="2000" dirty="0" smtClean="0"/>
              <a:t> 뜻하며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탄소를 함유하지 않은 화합물과 탄소를 함유하는 간단한 화합물인 산화물</a:t>
            </a:r>
            <a:r>
              <a:rPr lang="en-US" altLang="ko-KR" sz="2000" dirty="0"/>
              <a:t> </a:t>
            </a:r>
            <a:r>
              <a:rPr lang="ko-KR" altLang="en-US" sz="2000" dirty="0" smtClean="0"/>
              <a:t>등을 말한다</a:t>
            </a:r>
            <a:r>
              <a:rPr lang="en-US" altLang="ko-KR" sz="2000" dirty="0" smtClean="0"/>
              <a:t>. </a:t>
            </a:r>
          </a:p>
          <a:p>
            <a:pPr>
              <a:buNone/>
            </a:pPr>
            <a:endParaRPr lang="ko-KR" altLang="en-US" sz="20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중금속의 종류 및 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ko-KR" altLang="en-US" dirty="0" smtClean="0">
                <a:latin typeface="+mj-lt"/>
                <a:ea typeface="HY나무B" pitchFamily="18" charset="-127"/>
              </a:rPr>
              <a:t>셀 </a:t>
            </a:r>
            <a:r>
              <a:rPr lang="ko-KR" altLang="en-US" dirty="0" err="1" smtClean="0">
                <a:latin typeface="+mj-lt"/>
                <a:ea typeface="HY나무B" pitchFamily="18" charset="-127"/>
              </a:rPr>
              <a:t>레</a:t>
            </a:r>
            <a:r>
              <a:rPr lang="ko-KR" altLang="en-US" dirty="0" smtClean="0">
                <a:latin typeface="+mj-lt"/>
                <a:ea typeface="HY나무B" pitchFamily="18" charset="-127"/>
              </a:rPr>
              <a:t> </a:t>
            </a:r>
            <a:r>
              <a:rPr lang="ko-KR" altLang="en-US" dirty="0" err="1" smtClean="0">
                <a:latin typeface="+mj-lt"/>
                <a:ea typeface="HY나무B" pitchFamily="18" charset="-127"/>
              </a:rPr>
              <a:t>늄</a:t>
            </a:r>
            <a:r>
              <a:rPr lang="ko-KR" altLang="en-US" dirty="0" smtClean="0">
                <a:latin typeface="+mj-lt"/>
                <a:ea typeface="HY나무B" pitchFamily="18" charset="-127"/>
              </a:rPr>
              <a:t> </a:t>
            </a:r>
            <a:endParaRPr lang="en-US" altLang="ko-KR" b="0" dirty="0" smtClean="0">
              <a:latin typeface="+mj-lt"/>
              <a:ea typeface="HY나무B" pitchFamily="18" charset="-127"/>
            </a:endParaRPr>
          </a:p>
          <a:p>
            <a:pPr>
              <a:buNone/>
            </a:pP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  </a:t>
            </a:r>
            <a:r>
              <a:rPr kumimoji="0" lang="ko-KR" altLang="en-US" b="0" dirty="0" err="1" smtClean="0">
                <a:latin typeface="HY나무B" pitchFamily="18" charset="-127"/>
                <a:ea typeface="HY나무B" pitchFamily="18" charset="-127"/>
              </a:rPr>
              <a:t>셀레늄의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 함량이 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5~15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mg/kg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이상힌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초지에서</a:t>
            </a:r>
            <a:r>
              <a:rPr kumimoji="0" lang="ko-KR" altLang="en-US" b="0" dirty="0" err="1" smtClean="0">
                <a:latin typeface="HY나무B" pitchFamily="18" charset="-127"/>
                <a:ea typeface="HY나무B" pitchFamily="18" charset="-127"/>
              </a:rPr>
              <a:t>방목하는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 반추동물은 중독증상에 걸릴 수 있다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.</a:t>
            </a:r>
          </a:p>
          <a:p>
            <a:pPr>
              <a:buNone/>
            </a:pPr>
            <a:endParaRPr lang="en-US" altLang="ko-KR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증상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 –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호흡 불안정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동작이 우둔해짐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.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꼬리가 끊어지는 경우가 있음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식욕 감퇴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.</a:t>
            </a:r>
          </a:p>
          <a:p>
            <a:pPr>
              <a:buNone/>
            </a:pPr>
            <a:r>
              <a:rPr lang="en-US" altLang="ko-KR" dirty="0">
                <a:latin typeface="HY나무B" pitchFamily="18" charset="-127"/>
                <a:ea typeface="HY나무B" pitchFamily="18" charset="-127"/>
              </a:rPr>
              <a:t>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        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중금속의 종류 및 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kumimoji="0" lang="ko-KR" altLang="en-US" b="0" dirty="0" err="1" smtClean="0">
                <a:latin typeface="HY나무B" pitchFamily="18" charset="-127"/>
                <a:ea typeface="HY나무B" pitchFamily="18" charset="-127"/>
              </a:rPr>
              <a:t>몰리브덴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FontTx/>
              <a:buChar char="-"/>
            </a:pP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몰리브덴의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 중독증은 풀의 함량이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0.002%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이상일 때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나탄난다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.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  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  </a:t>
            </a:r>
          </a:p>
          <a:p>
            <a:pPr>
              <a:buNone/>
            </a:pPr>
            <a:r>
              <a:rPr kumimoji="0" lang="en-US" altLang="ko-KR" b="0" dirty="0">
                <a:latin typeface="HY나무B" pitchFamily="18" charset="-127"/>
                <a:ea typeface="HY나무B" pitchFamily="18" charset="-127"/>
              </a:rPr>
              <a:t> 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증상 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–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설사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털이 거칠어짐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체중 및 생산능력 감소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성장률 감퇴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.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중금속의 종류 및 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플루오르</a:t>
            </a:r>
            <a:endParaRPr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en-US" altLang="ko-KR" dirty="0">
                <a:latin typeface="HY나무B" pitchFamily="18" charset="-127"/>
                <a:ea typeface="HY나무B" pitchFamily="18" charset="-127"/>
              </a:rPr>
              <a:t>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F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를 과다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섭취시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 오줌을 통해 배설되나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과다 섭취가 계속되면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골격내에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F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가 계속 축적되어 골격내의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F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함량이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30~40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배에 </a:t>
            </a:r>
            <a:r>
              <a:rPr lang="ko-KR" altLang="en-US" dirty="0" err="1" smtClean="0">
                <a:latin typeface="HY나무B" pitchFamily="18" charset="-127"/>
                <a:ea typeface="HY나무B" pitchFamily="18" charset="-127"/>
              </a:rPr>
              <a:t>달한면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 중독 증상이 나타난다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.</a:t>
            </a:r>
          </a:p>
          <a:p>
            <a:pPr>
              <a:buNone/>
            </a:pP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  증상 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-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뼈의 정상적인 빛깔이 없어짐 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사료섭취량이 감소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,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 성장불량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번식장애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산유량감소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중금속의 종류 및 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*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납</a:t>
            </a:r>
            <a:endParaRPr lang="en-US" altLang="ko-KR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  납은 체내에 축적되는 독성물질</a:t>
            </a:r>
            <a:endParaRPr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Font typeface="Arial" charset="0"/>
              <a:buChar char="•"/>
            </a:pPr>
            <a:endParaRPr lang="en-US" altLang="ko-KR" dirty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증상 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- 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중독되면 신경의 손상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b="0" dirty="0" smtClean="0">
                <a:latin typeface="HY나무B" pitchFamily="18" charset="-127"/>
                <a:ea typeface="HY나무B" pitchFamily="18" charset="-127"/>
              </a:rPr>
              <a:t>신장 세뇨관의         역기능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빈혈 증상이 나타난다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.</a:t>
            </a:r>
            <a:r>
              <a:rPr lang="en-US" altLang="ko-KR" b="0" dirty="0" smtClean="0">
                <a:latin typeface="HY나무B" pitchFamily="18" charset="-127"/>
                <a:ea typeface="HY나무B" pitchFamily="18" charset="-127"/>
              </a:rPr>
              <a:t> </a:t>
            </a:r>
          </a:p>
          <a:p>
            <a:endParaRPr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중금속의 종류 및 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*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수은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lnSpc>
                <a:spcPct val="80000"/>
              </a:lnSpc>
              <a:buNone/>
            </a:pP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증상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–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감정의 변화가 생긴다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.(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우울증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)</a:t>
            </a:r>
          </a:p>
          <a:p>
            <a:pPr>
              <a:lnSpc>
                <a:spcPct val="80000"/>
              </a:lnSpc>
              <a:buNone/>
            </a:pPr>
            <a:r>
              <a:rPr kumimoji="0" lang="en-US" altLang="ko-KR" b="0" dirty="0">
                <a:latin typeface="HY나무B" pitchFamily="18" charset="-127"/>
                <a:ea typeface="HY나무B" pitchFamily="18" charset="-127"/>
              </a:rPr>
              <a:t> 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        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신경계통에서 더욱 </a:t>
            </a:r>
            <a:r>
              <a:rPr kumimoji="0" lang="ko-KR" altLang="en-US" b="0" dirty="0" err="1" smtClean="0">
                <a:latin typeface="HY나무B" pitchFamily="18" charset="-127"/>
                <a:ea typeface="HY나무B" pitchFamily="18" charset="-127"/>
              </a:rPr>
              <a:t>뚜렷히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 드러남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.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dirty="0">
                <a:latin typeface="HY나무B" pitchFamily="18" charset="-127"/>
                <a:ea typeface="HY나무B" pitchFamily="18" charset="-127"/>
              </a:rPr>
              <a:t>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          (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사지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혀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입술의 떨림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)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중금속의 종류 및 증상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*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구리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   </a:t>
            </a:r>
            <a:endParaRPr kumimoji="0" lang="en-US" altLang="ko-KR" b="0" dirty="0" smtClean="0">
              <a:latin typeface="HY나무B" pitchFamily="18" charset="-127"/>
              <a:ea typeface="HY나무B" pitchFamily="18" charset="-127"/>
            </a:endParaRPr>
          </a:p>
          <a:p>
            <a:pPr>
              <a:buNone/>
            </a:pPr>
            <a:r>
              <a:rPr lang="ko-KR" altLang="en-US" dirty="0" smtClean="0">
                <a:latin typeface="HY나무B" pitchFamily="18" charset="-127"/>
                <a:ea typeface="HY나무B" pitchFamily="18" charset="-127"/>
              </a:rPr>
              <a:t>증상 </a:t>
            </a:r>
            <a:r>
              <a:rPr lang="en-US" altLang="ko-KR" dirty="0" smtClean="0">
                <a:latin typeface="HY나무B" pitchFamily="18" charset="-127"/>
                <a:ea typeface="HY나무B" pitchFamily="18" charset="-127"/>
              </a:rPr>
              <a:t>-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설사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.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식욕감퇴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kumimoji="0" lang="ko-KR" altLang="en-US" b="0" dirty="0" err="1" smtClean="0">
                <a:latin typeface="HY나무B" pitchFamily="18" charset="-127"/>
                <a:ea typeface="HY나무B" pitchFamily="18" charset="-127"/>
              </a:rPr>
              <a:t>체중감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 소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거친 우모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빈혈 등이 나타나며</a:t>
            </a:r>
            <a:r>
              <a:rPr kumimoji="0" lang="en-US" altLang="ko-KR" b="0" dirty="0" smtClean="0">
                <a:latin typeface="HY나무B" pitchFamily="18" charset="-127"/>
                <a:ea typeface="HY나무B" pitchFamily="18" charset="-127"/>
              </a:rPr>
              <a:t>, </a:t>
            </a:r>
            <a:r>
              <a:rPr kumimoji="0" lang="ko-KR" altLang="en-US" b="0" dirty="0" smtClean="0">
                <a:latin typeface="HY나무B" pitchFamily="18" charset="-127"/>
                <a:ea typeface="HY나무B" pitchFamily="18" charset="-127"/>
              </a:rPr>
              <a:t>특히 방목 중인 소에서 잘 나타난다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390</Words>
  <Application>Microsoft Office PowerPoint</Application>
  <PresentationFormat>화면 슬라이드 쇼(4:3)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중독 무기물에 대해서.</vt:lpstr>
      <vt:lpstr>목 차</vt:lpstr>
      <vt:lpstr>중독 무기물이란?</vt:lpstr>
      <vt:lpstr>중금속의 종류 및 증상</vt:lpstr>
      <vt:lpstr>중금속의 종류 및 증상</vt:lpstr>
      <vt:lpstr>중금속의 종류 및 증상</vt:lpstr>
      <vt:lpstr>중금속의 종류 및 증상</vt:lpstr>
      <vt:lpstr>중금속의 종류 및 증상</vt:lpstr>
      <vt:lpstr>중금속의 종류 및 증상</vt:lpstr>
      <vt:lpstr>해결 방안.</vt:lpstr>
      <vt:lpstr>참고 문헌</vt:lpstr>
    </vt:vector>
  </TitlesOfParts>
  <Company>sfunz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무기물에 대해서.</dc:title>
  <dc:creator>sfunz</dc:creator>
  <cp:lastModifiedBy>sfunz</cp:lastModifiedBy>
  <cp:revision>5</cp:revision>
  <dcterms:created xsi:type="dcterms:W3CDTF">2009-12-01T14:48:51Z</dcterms:created>
  <dcterms:modified xsi:type="dcterms:W3CDTF">2009-12-01T15:33:58Z</dcterms:modified>
</cp:coreProperties>
</file>