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6E165020-6089-4E2A-A97B-92CCDBAD1069}" type="datetimeFigureOut">
              <a:rPr lang="ko-KR" altLang="en-US" smtClean="0"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9B5DA613-8738-4538-AD7C-E5E79985DA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7000" dirty="0" smtClean="0"/>
              <a:t>친환경 목장</a:t>
            </a:r>
            <a:endParaRPr lang="ko-KR" altLang="en-US" sz="7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                                동물자원학과</a:t>
            </a:r>
            <a:endParaRPr lang="en-US" altLang="ko-KR" dirty="0" smtClean="0"/>
          </a:p>
          <a:p>
            <a:r>
              <a:rPr lang="en-US" altLang="ko-KR" dirty="0" smtClean="0"/>
              <a:t>                           20666902</a:t>
            </a:r>
          </a:p>
          <a:p>
            <a:r>
              <a:rPr lang="ko-KR" altLang="en-US" dirty="0" smtClean="0"/>
              <a:t>                       김만중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유기축산으로 </a:t>
            </a:r>
            <a:r>
              <a:rPr lang="ko-KR" altLang="en-US" dirty="0" err="1" smtClean="0"/>
              <a:t>사료비</a:t>
            </a:r>
            <a:r>
              <a:rPr lang="ko-KR" altLang="en-US" dirty="0" smtClean="0"/>
              <a:t> 절감과 소비자가 안심하고 먹을 수 있는 한우 생산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농장 계획서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평수</a:t>
            </a:r>
            <a:r>
              <a:rPr lang="en-US" altLang="ko-KR" dirty="0" smtClean="0"/>
              <a:t>: 2,000</a:t>
            </a:r>
            <a:r>
              <a:rPr lang="ko-KR" altLang="en-US" dirty="0" smtClean="0"/>
              <a:t>평 </a:t>
            </a:r>
            <a:endParaRPr lang="en-US" altLang="ko-KR" dirty="0" smtClean="0"/>
          </a:p>
          <a:p>
            <a:r>
              <a:rPr lang="ko-KR" altLang="en-US" dirty="0" smtClean="0"/>
              <a:t>구입가</a:t>
            </a:r>
            <a:r>
              <a:rPr lang="en-US" altLang="ko-KR" dirty="0" smtClean="0"/>
              <a:t>: 20,000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(</a:t>
            </a:r>
            <a:r>
              <a:rPr lang="ko-KR" altLang="en-US" dirty="0" smtClean="0"/>
              <a:t>평당 </a:t>
            </a:r>
            <a:r>
              <a:rPr lang="en-US" altLang="ko-KR" dirty="0" smtClean="0"/>
              <a:t>10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노동력</a:t>
            </a:r>
            <a:r>
              <a:rPr lang="en-US" altLang="ko-KR" dirty="0" smtClean="0"/>
              <a:t>: 2</a:t>
            </a:r>
            <a:r>
              <a:rPr lang="ko-KR" altLang="en-US" dirty="0" smtClean="0"/>
              <a:t>명 </a:t>
            </a:r>
            <a:r>
              <a:rPr lang="en-US" altLang="ko-KR" dirty="0" smtClean="0"/>
              <a:t>(</a:t>
            </a:r>
            <a:r>
              <a:rPr lang="ko-KR" altLang="en-US" dirty="0" smtClean="0"/>
              <a:t>부부 노동력 </a:t>
            </a:r>
            <a:r>
              <a:rPr lang="en-US" altLang="ko-KR" dirty="0" smtClean="0"/>
              <a:t>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축사</a:t>
            </a:r>
            <a:r>
              <a:rPr lang="en-US" altLang="ko-KR" dirty="0" smtClean="0"/>
              <a:t>: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개의 축사</a:t>
            </a:r>
          </a:p>
          <a:p>
            <a:pPr>
              <a:buFontTx/>
              <a:buNone/>
            </a:pPr>
            <a:r>
              <a:rPr lang="ko-KR" altLang="en-US" dirty="0" smtClean="0"/>
              <a:t>         </a:t>
            </a:r>
            <a:r>
              <a:rPr lang="en-US" altLang="ko-KR" dirty="0" smtClean="0"/>
              <a:t>(1</a:t>
            </a:r>
            <a:r>
              <a:rPr lang="ko-KR" altLang="en-US" dirty="0" smtClean="0"/>
              <a:t>개 면적</a:t>
            </a:r>
            <a:r>
              <a:rPr lang="en-US" altLang="ko-KR" dirty="0" smtClean="0"/>
              <a:t>-600m</a:t>
            </a:r>
            <a:r>
              <a:rPr lang="en-US" altLang="ko-KR" baseline="30000" dirty="0" smtClean="0"/>
              <a:t>2</a:t>
            </a:r>
            <a:r>
              <a:rPr lang="en-US" altLang="ko-KR" dirty="0" smtClean="0"/>
              <a:t>≒180</a:t>
            </a:r>
            <a:r>
              <a:rPr lang="ko-KR" altLang="en-US" dirty="0" smtClean="0"/>
              <a:t>평</a:t>
            </a:r>
            <a:r>
              <a:rPr lang="en-US" altLang="ko-KR" dirty="0" smtClean="0"/>
              <a:t>)</a:t>
            </a:r>
          </a:p>
          <a:p>
            <a:pPr>
              <a:buFontTx/>
              <a:buNone/>
            </a:pPr>
            <a:r>
              <a:rPr lang="en-US" altLang="ko-KR" dirty="0" smtClean="0"/>
              <a:t>          =&gt; </a:t>
            </a:r>
            <a:r>
              <a:rPr lang="ko-KR" altLang="en-US" dirty="0" smtClean="0"/>
              <a:t>마리당 필요 면적 </a:t>
            </a:r>
            <a:r>
              <a:rPr lang="en-US" altLang="ko-KR" dirty="0" smtClean="0"/>
              <a:t>: 8.0m</a:t>
            </a:r>
            <a:r>
              <a:rPr lang="en-US" altLang="ko-KR" baseline="30000" dirty="0" smtClean="0"/>
              <a:t>2</a:t>
            </a:r>
          </a:p>
          <a:p>
            <a:r>
              <a:rPr lang="ko-KR" altLang="en-US" dirty="0" smtClean="0"/>
              <a:t>일반적으로 경량철골조로 축사 건축물을 지을 경우 평당 </a:t>
            </a:r>
            <a:r>
              <a:rPr lang="en-US" altLang="ko-KR" dirty="0" smtClean="0"/>
              <a:t>50-60</a:t>
            </a:r>
            <a:r>
              <a:rPr lang="ko-KR" altLang="en-US" dirty="0" smtClean="0"/>
              <a:t>만원 정도 소요</a:t>
            </a:r>
            <a:r>
              <a:rPr lang="en-US" altLang="ko-KR" dirty="0" smtClean="0"/>
              <a:t>. =&gt; 9900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가축 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송아지 </a:t>
            </a:r>
            <a:r>
              <a:rPr lang="en-US" altLang="ko-KR" dirty="0" smtClean="0"/>
              <a:t>50</a:t>
            </a:r>
            <a:r>
              <a:rPr lang="ko-KR" altLang="en-US" dirty="0" smtClean="0"/>
              <a:t>마리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부대시설</a:t>
            </a:r>
            <a:endParaRPr lang="en-US" altLang="ko-KR" dirty="0" smtClean="0"/>
          </a:p>
          <a:p>
            <a:r>
              <a:rPr lang="ko-KR" altLang="en-US" dirty="0" err="1" smtClean="0"/>
              <a:t>퇴비사</a:t>
            </a:r>
            <a:r>
              <a:rPr lang="en-US" altLang="ko-KR" dirty="0" smtClean="0"/>
              <a:t>30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+ </a:t>
            </a:r>
            <a:r>
              <a:rPr lang="ko-KR" altLang="en-US" dirty="0" err="1" smtClean="0"/>
              <a:t>사일로</a:t>
            </a:r>
            <a:r>
              <a:rPr lang="en-US" altLang="ko-KR" dirty="0" smtClean="0"/>
              <a:t>20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+ </a:t>
            </a:r>
            <a:r>
              <a:rPr lang="ko-KR" altLang="en-US" dirty="0" smtClean="0"/>
              <a:t>기계창고</a:t>
            </a:r>
            <a:r>
              <a:rPr lang="en-US" altLang="ko-KR" dirty="0" smtClean="0"/>
              <a:t>20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사료창고</a:t>
            </a:r>
            <a:r>
              <a:rPr lang="en-US" altLang="ko-KR" dirty="0" smtClean="0"/>
              <a:t>5</a:t>
            </a:r>
            <a:r>
              <a:rPr lang="ko-KR" altLang="en-US" dirty="0" smtClean="0"/>
              <a:t>평  </a:t>
            </a:r>
            <a:r>
              <a:rPr lang="en-US" altLang="ko-KR" dirty="0" smtClean="0"/>
              <a:t>= 7</a:t>
            </a:r>
            <a:r>
              <a:rPr lang="en-US" altLang="ko-KR" dirty="0" smtClean="0"/>
              <a:t>5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75</a:t>
            </a:r>
            <a:r>
              <a:rPr lang="ko-KR" altLang="en-US" dirty="0" smtClean="0"/>
              <a:t>평</a:t>
            </a:r>
            <a:r>
              <a:rPr lang="en-US" altLang="ko-KR" dirty="0" smtClean="0"/>
              <a:t>X 25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가장 저렴하게</a:t>
            </a:r>
            <a:r>
              <a:rPr lang="en-US" altLang="ko-KR" dirty="0" smtClean="0"/>
              <a:t>) =1,875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기계 </a:t>
            </a:r>
            <a:r>
              <a:rPr lang="en-US" altLang="ko-KR" dirty="0" smtClean="0"/>
              <a:t> -  </a:t>
            </a:r>
            <a:r>
              <a:rPr lang="ko-KR" altLang="en-US" dirty="0" err="1" smtClean="0"/>
              <a:t>트렉터</a:t>
            </a:r>
            <a:r>
              <a:rPr lang="ko-KR" altLang="en-US" dirty="0" smtClean="0"/>
              <a:t> </a:t>
            </a:r>
            <a:r>
              <a:rPr lang="en-US" altLang="ko-KR" dirty="0" smtClean="0"/>
              <a:t>(2</a:t>
            </a:r>
            <a:r>
              <a:rPr lang="ko-KR" altLang="en-US" dirty="0" err="1" smtClean="0"/>
              <a:t>천만원</a:t>
            </a:r>
            <a:r>
              <a:rPr lang="en-US" altLang="ko-KR" dirty="0" smtClean="0"/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25</TotalTime>
  <Words>130</Words>
  <Application>Microsoft Office PowerPoint</Application>
  <PresentationFormat>화면 슬라이드 쇼(4:3)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보자기</vt:lpstr>
      <vt:lpstr>친환경 목장</vt:lpstr>
      <vt:lpstr>목표</vt:lpstr>
      <vt:lpstr>농장 계획서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친환경 목장</dc:title>
  <dc:creator>Staff</dc:creator>
  <cp:lastModifiedBy>Staff</cp:lastModifiedBy>
  <cp:revision>3</cp:revision>
  <dcterms:created xsi:type="dcterms:W3CDTF">2009-05-06T09:54:01Z</dcterms:created>
  <dcterms:modified xsi:type="dcterms:W3CDTF">2009-05-06T10:19:40Z</dcterms:modified>
</cp:coreProperties>
</file>