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5C168-9C1B-4E1F-AB02-F1D2FF38547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815B55-8672-4DB9-8D3F-1E39343CE1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ver.com/" TargetMode="External"/><Relationship Id="rId2" Type="http://schemas.openxmlformats.org/officeDocument/2006/relationships/hyperlink" Target="http://blog.naver.com/yamaco18/14005009818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4200" dirty="0" smtClean="0">
                <a:latin typeface="HY백송B" pitchFamily="18" charset="-127"/>
                <a:ea typeface="HY백송B" pitchFamily="18" charset="-127"/>
              </a:rPr>
              <a:t>중독무기물에 대하여 논하시오</a:t>
            </a:r>
            <a:endParaRPr lang="ko-KR" altLang="en-US" sz="4200" dirty="0">
              <a:latin typeface="HY백송B" pitchFamily="18" charset="-127"/>
              <a:ea typeface="HY백송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72000" y="3929066"/>
            <a:ext cx="3986218" cy="1709734"/>
          </a:xfrm>
        </p:spPr>
        <p:txBody>
          <a:bodyPr>
            <a:noAutofit/>
          </a:bodyPr>
          <a:lstStyle/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과목명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동물영양학 및 실험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교수님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윤용범교수님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학   과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동물자원학과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학   번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20838060</a:t>
            </a: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이   </a:t>
            </a:r>
            <a:r>
              <a:rPr lang="ko-KR" altLang="en-US" sz="2300" dirty="0" err="1" smtClean="0">
                <a:latin typeface="HY백송B" pitchFamily="18" charset="-127"/>
                <a:ea typeface="HY백송B" pitchFamily="18" charset="-127"/>
              </a:rPr>
              <a:t>름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err="1" smtClean="0">
                <a:latin typeface="HY백송B" pitchFamily="18" charset="-127"/>
                <a:ea typeface="HY백송B" pitchFamily="18" charset="-127"/>
              </a:rPr>
              <a:t>이지혜</a:t>
            </a:r>
            <a:endParaRPr lang="ko-KR" altLang="en-US" sz="2300" dirty="0">
              <a:latin typeface="HY백송B" pitchFamily="18" charset="-127"/>
              <a:ea typeface="HY백송B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소장에서 요오드 형태로 흡수 → 단백질과 결합하여 갑상선으로 이동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갑상선 자극 호르몬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혈장 갑상선 호르몬 농도가 저하될 때 분비되어 요오드 흡수 ↑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주로 소변으로 배설되고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담즙을 통해 대변으로 소량 배설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: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호르몬의 성분 및 합성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갑상선 호르몬의 구성성분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갑상선 호르몬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산소의 이용이나 포도당을 이용하는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효소계의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반응 속도를 높여서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       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세포내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물질의 산화를 촉진시키거나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기초대사율을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조절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요오드 섭취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부족시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혈액에서 요오드를 보다 더 얻으려고 함에 따라 갑상선 비대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및 풍부한 식품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일의 안전적정 섭취범위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- 75~200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㎍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미역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김 등의 해조류나 해산물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기능 저하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여성에게 많다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), </a:t>
            </a:r>
            <a:endParaRPr lang="ko-KR" altLang="en-US" sz="1600" dirty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 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크레틴증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정신발달 지연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청각과 언어구사 장애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하루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2mg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이상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섭취시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갑상선중독증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갑상선기능항진증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바세도우씨병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	</a:t>
            </a:r>
            <a:r>
              <a:rPr lang="en-US" altLang="ko-KR" sz="1600" dirty="0" smtClean="0">
                <a:latin typeface="HY바다L" pitchFamily="18" charset="-127"/>
                <a:ea typeface="HY바다L" pitchFamily="18" charset="-127"/>
              </a:rPr>
              <a:t>	</a:t>
            </a:r>
            <a:r>
              <a:rPr lang="ko-KR" altLang="en-US" sz="1600" dirty="0" err="1" smtClean="0">
                <a:latin typeface="HY바다L" pitchFamily="18" charset="-127"/>
                <a:ea typeface="HY바다L" pitchFamily="18" charset="-127"/>
              </a:rPr>
              <a:t>갑상선기능항진증</a:t>
            </a:r>
            <a:r>
              <a:rPr lang="ko-KR" altLang="en-US" sz="1600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호르몬의 분비가 많아지고 갑상선 기능이 과다하게 </a:t>
            </a:r>
            <a:r>
              <a:rPr lang="en-US" altLang="ko-KR" sz="1600" dirty="0" smtClean="0">
                <a:latin typeface="HY바다L" pitchFamily="18" charset="-127"/>
                <a:ea typeface="HY바다L" pitchFamily="18" charset="-127"/>
              </a:rPr>
              <a:t>	</a:t>
            </a:r>
            <a:r>
              <a:rPr lang="ko-KR" altLang="en-US" sz="1600" dirty="0" smtClean="0">
                <a:latin typeface="HY바다L" pitchFamily="18" charset="-127"/>
                <a:ea typeface="HY바다L" pitchFamily="18" charset="-127"/>
              </a:rPr>
              <a:t>활동하여 기초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대사율이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증가함으로써 자율신경계에 장애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err="1" smtClean="0">
                <a:latin typeface="HY바다L" pitchFamily="18" charset="-127"/>
                <a:ea typeface="HY바다L" pitchFamily="18" charset="-127"/>
              </a:rPr>
              <a:t>셀레늄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80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년대 중반 이후에서야 필수 광물질로 분류되었으며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동시에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특별한 관계가 있음이 밝혀졌다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동물체내에서 특히 간과 신장에 가장 많이 함유되어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흡수는 십이지장에서 일어나는데 흡수되는 정도는 체내의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함량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흡수되는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양과 물리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화학적 상태 등에 따라 달라진다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곡물내에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포함되어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있는유기태의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가장 잘 흡수되고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selenites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selenates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selenides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원소 상태의 금속셀레늄 순으로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지금까지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연구된 바들에 의하면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결핍을 예방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치료하는 측면에서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알려져있다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하지만 최근에 들어서는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부차적인 영양소가 아니고 영양학적으로 독자적인 중요성이 있다는 측면에서 연구가 많이 진행되고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돼지 사료에서셀레늄의 요구량을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0.15~0.3ppm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으로 정의하고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여러 가지 이온 형태로 존재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식품 중의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대부분이 아미노산인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메티오닌과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시스테인의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유도체에 결합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→ 이들은 쉽게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전체 섭취량의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80%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는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철분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아연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구리와 같은 무기질보다 생체이용률이 높음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배설량의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60%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는 소변으로 배설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글루타티온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과산화효소의 성분으로 작용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: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세포질에서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과산화물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유리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라디칼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생성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파괴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비타민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E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의 절약작용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유리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라디칼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미리 제거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암예방에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도움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- 50~200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㎍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어류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육류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특히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내장육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알류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우유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패류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영양 밀도가 높은 식품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㎍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/kcal) 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참치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빵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알류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밀가루로 만든 음식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                                쇠고기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닭고기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근육통증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근육소실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심근장애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호흡시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마늘 냄새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탈모 현상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현기증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피로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초조감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손톱과 발톱의 변화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복부통증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발진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간경변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망간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40544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망간은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식물체에 거의 비슷한 수준으로 분포되어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주로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뼈속에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들어 있으나 간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피부 등에서도 상당량 분포되어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또한 탄수화물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지방 및 단백질 대사와 관련된 효소의 구성물질로 작용한다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망간은 소장에서 흡수되면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정상적인 조건 하에서 흡수율은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3~4%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정도이다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사료로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섭취된 대부분의 망간은 다시 대변으로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망간은 쉽게 흡수되지 않으며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혈액에서 </a:t>
            </a:r>
            <a:r>
              <a:rPr lang="en-US" altLang="ko-KR" dirty="0" err="1" smtClean="0">
                <a:latin typeface="HY바다L" pitchFamily="18" charset="-127"/>
                <a:ea typeface="HY바다L" pitchFamily="18" charset="-127"/>
              </a:rPr>
              <a:t>transmanganin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이란 특수 망간 이동 단백질과 결합되며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결합 상태에서는 흡수가 증가된다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현재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돼지에서 망간의 요구량을 자돈에서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4ppm,,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성돈에서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2~3ppm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정도로 규정하고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식이에서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5%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정도만 흡수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소장에서 흡수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철분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코발트는 망간의 흡수를 저해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④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혈장내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이동형태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트랜스페린이나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트랜스망간과 결합하여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⑤ 배설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대부분 담즙을 통해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금속효소의 구성 요소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여러 효소를 활성화시키는 기능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- 2~5mg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식물성 식품에 비교적 많이 함유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견과류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귀리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쌀겨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도정하지 않은 곡류로 만든 시리얼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콩류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차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체중감소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머리카락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손톱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발톱 잘 자라지 않음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피부염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저콜레스테롤혈증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골다공증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관절질환 등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탄광근로자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망간에 장기간 노출된 인부에게서 </a:t>
            </a:r>
            <a:endParaRPr lang="en-US" altLang="ko-KR" sz="1600" dirty="0" smtClean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심한 정신적 장애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환상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근육 조절의 이상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과행동증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성격포악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역시 최근에 와서야 그 중요성이 인식되어 필수 광물질로 분류된 영양소이다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중요성은 처음 그 중독성이 인식되면서 시작되었다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몰리브덴은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유기태이든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무기태이든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모두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수용성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몰리브덴염은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생체내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주요기능은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xanthine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수성성분이라는 것 이외에도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aldehyde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sulfate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합성에 관여하는 것으로 알려져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중독증의 경우 설사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성장율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저하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체중감소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피모 탈색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탈모증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부종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빈혈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유생산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감소 등으로 나타난다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흡수율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- 25~80%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섭취가 높을 시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구리의 흡수 저해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③ 간과 신장에 비교적 많이 함유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④ 신장을 통해 소변으로 배설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여러 효소의 보조인자로서 대사작용에 관여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우리 나라 영양 권장량에는 제시되어 있지 않음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 smtClean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우유 및 유제품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말린 콩류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내장육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시리얼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견과류 등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심장박동과 호흡증가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야맹증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부종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허약증세와 혼수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혈액내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요산증가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통풍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불소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불소는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70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년대 중반까지도 동물체내에서의 생리적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영양적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필수성이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인정되지 않았었다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그러나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최근에와서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여러 실험 결과에 의해서 필수광물질로 분류되고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체내각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부위에 널리 분포되어 있으나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뼈와 이에 많이 들어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섭취된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불소는 소장에서 매우 바르게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80~90%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이상이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불소의 흡수율은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섭취되는 불소의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형태와 다른 영양소와의 관계에 의하여 영향을 받는다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500858"/>
          </a:xfrm>
        </p:spPr>
        <p:txBody>
          <a:bodyPr>
            <a:normAutofit/>
          </a:bodyPr>
          <a:lstStyle/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소장에서 주로 흡수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흡수율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- 80~90%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③ 배설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주로 소변을 통해서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충치 예방 및 억제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골다공증과의 관계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- 1.5~4mg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해조류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해산물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자연수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차 등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불소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부족시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충치가 쉽게 발생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노인이나 폐경기여성의 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경우</a:t>
            </a:r>
            <a:endParaRPr lang="en-US" altLang="ko-KR" sz="2000" dirty="0" smtClean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	</a:t>
            </a:r>
            <a:r>
              <a:rPr lang="en-US" altLang="ko-KR" sz="2000" dirty="0" smtClean="0">
                <a:latin typeface="HY바다L" pitchFamily="18" charset="-127"/>
                <a:ea typeface="HY바다L" pitchFamily="18" charset="-127"/>
              </a:rPr>
              <a:t>		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골다공증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위험↑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치아에 반점 형성될 수도 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있다</a:t>
            </a:r>
            <a:endParaRPr lang="ko-KR" altLang="en-US" sz="2000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출처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571744"/>
            <a:ext cx="5257808" cy="2752724"/>
          </a:xfrm>
        </p:spPr>
        <p:txBody>
          <a:bodyPr/>
          <a:lstStyle/>
          <a:p>
            <a:r>
              <a:rPr lang="en-US" altLang="ko-KR" dirty="0" smtClean="0">
                <a:latin typeface="HY바다L" pitchFamily="18" charset="-127"/>
                <a:ea typeface="HY바다L" pitchFamily="18" charset="-127"/>
                <a:hlinkClick r:id="rId2"/>
              </a:rPr>
              <a:t>http://blog.naver.com/yamaco18/140050098189 </a:t>
            </a:r>
          </a:p>
          <a:p>
            <a:r>
              <a:rPr lang="en-US" altLang="ko-KR" dirty="0" smtClean="0">
                <a:latin typeface="HY바다L" pitchFamily="18" charset="-127"/>
                <a:ea typeface="HY바다L" pitchFamily="18" charset="-127"/>
                <a:hlinkClick r:id="rId3"/>
              </a:rPr>
              <a:t>www.naver.com</a:t>
            </a:r>
            <a:endParaRPr lang="en-US" altLang="ko-KR" dirty="0" smtClean="0">
              <a:latin typeface="HY바다L" pitchFamily="18" charset="-127"/>
              <a:ea typeface="HY바다L" pitchFamily="18" charset="-127"/>
            </a:endParaRPr>
          </a:p>
          <a:p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www.google.com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latin typeface="HY바다L" pitchFamily="18" charset="-127"/>
                <a:ea typeface="HY바다L" pitchFamily="18" charset="-127"/>
              </a:rPr>
              <a:t>목차</a:t>
            </a:r>
            <a:endParaRPr lang="ko-KR" altLang="en-US" sz="60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000240"/>
            <a:ext cx="8429684" cy="42687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무기물이란 </a:t>
            </a: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?</a:t>
            </a:r>
          </a:p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중독무기물이란 </a:t>
            </a: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?</a:t>
            </a:r>
          </a:p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중독무기물의 종류</a:t>
            </a:r>
            <a:endParaRPr lang="en-US" altLang="ko-KR" sz="35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아연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구리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요오드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err="1" smtClean="0">
                <a:latin typeface="HY바다L" pitchFamily="18" charset="-127"/>
                <a:ea typeface="HY바다L" pitchFamily="18" charset="-127"/>
              </a:rPr>
              <a:t>셀레늄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망간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불소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출처</a:t>
            </a:r>
            <a:endParaRPr lang="en-US" altLang="ko-KR" sz="3500" dirty="0" smtClean="0">
              <a:latin typeface="HY바다L" pitchFamily="18" charset="-127"/>
              <a:ea typeface="HY바다L" pitchFamily="18" charset="-127"/>
            </a:endParaRP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무기물이란 </a:t>
            </a:r>
            <a:r>
              <a:rPr lang="en-US" altLang="ko-KR" sz="4800" dirty="0" smtClean="0">
                <a:latin typeface="HY바다L" pitchFamily="18" charset="-127"/>
                <a:ea typeface="HY바다L" pitchFamily="18" charset="-127"/>
              </a:rPr>
              <a:t>?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무기물은 모든 체내 조직에 함유되어 있으며 식품이나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생물체에 들어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있는 원소 중에서 탄소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수소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질소를 제외한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다른원소를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말한다</a:t>
            </a:r>
            <a:br>
              <a:rPr lang="ko-KR" altLang="en-US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무기물의 양이 소량이라 하더라도 무기물이 필수적으로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관여하는 생명현상은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많기 때문에 절대적으로 필요한 영양소의 하나이며</a:t>
            </a:r>
            <a:br>
              <a:rPr lang="ko-KR" altLang="en-US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이것을 광물질 또는 회분이라고도 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br>
              <a:rPr lang="en-US" altLang="ko-KR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일반적으로 동물에 필요한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 중요 원소는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Ca, P, Na, Mg, K,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Cl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S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등이 있다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중독무기물이란 </a:t>
            </a:r>
            <a:r>
              <a:rPr lang="en-US" altLang="ko-KR" sz="4800" dirty="0" smtClean="0">
                <a:latin typeface="HY바다L" pitchFamily="18" charset="-127"/>
                <a:ea typeface="HY바다L" pitchFamily="18" charset="-127"/>
              </a:rPr>
              <a:t>?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42976" y="3071810"/>
            <a:ext cx="6715172" cy="2928958"/>
          </a:xfrm>
        </p:spPr>
        <p:txBody>
          <a:bodyPr/>
          <a:lstStyle/>
          <a:p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필요 이상으로 체내에 함유되는 경우 대사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작용이나 생명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유지에 악영향을 미치는 무기물을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말하며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Ca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Mg, Na, K, Cu, Zn, P, Fe,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Mn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Cr, Se, B, Mo, S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등이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en-US" altLang="ko-KR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아연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390050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아연은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동물의 종류에 따라 약간의 차이는 있지만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대개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체중의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0.0025~0.035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정도분포되어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아연은 동물의 정상적인 성장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번식활동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시각작용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(retinal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이용성 증대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등에필수적이며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체조직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및 상처 치료에 도움이 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또한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DNA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혹은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RNA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합성효소와 전사효소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많은 소화효소들과 같은 금속성 효소들의 성분이며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insuline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분비와 깊은 관련이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단백질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탄수화물 및 지방의 대사 과정에서 중요한 역할을 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사료중의 아연은 십이지장에서 흡수되며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주로 분을 통하여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자돈의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100ppm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정돈 성돈의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50~80ppm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정도를 요구량으로 설정하고 있으나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자돈의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경우 정상적인 성장과 질병억제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바이러스 성장 억제 등의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부수적이지만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중요한 효과를 얻기 위해서는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2,000~4,000ppm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가지 급여하는 것이 바람직한 것으로 알려져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14290"/>
            <a:ext cx="8572560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대부분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메탈로티오네인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아연이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장세포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내로 흡수될 때 아연은 이 단백질과 결합하여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        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세포내로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이용되거나 혈관으로 이동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흡수율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- 10~35%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육류나 패류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간 등의 단백질 식품은 아연의 좋은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 err="1" smtClean="0">
                <a:latin typeface="HY바다L" pitchFamily="18" charset="-127"/>
                <a:ea typeface="HY바다L" pitchFamily="18" charset="-127"/>
              </a:rPr>
              <a:t>vs</a:t>
            </a:r>
            <a:r>
              <a:rPr lang="en-US" altLang="ko-KR" sz="1400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식물성 식품이나 식물성 단백질은 아연의 흡수저해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섬유소 또한 아연 흡수저해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아연은 철분이나 구리와 경쟁적으로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⑥ 대변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(90%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이상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소변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피부 등을 통해 배설 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생체내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여러 금속효소의 구성요소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(200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여개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효소의 성분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성장 및 면역 기능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(DNA, RNA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합성에 관여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생체막의 구조와 기능에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성인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일 권장량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남자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15mg,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여자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12mg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아연이 풍부한 식품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동물성 식품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쇠고기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새우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5)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성장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근육발달 지연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생식기 발달 저하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면역기능 저하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상처 회복 지연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철분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구리 흡수저해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경련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현기증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면역기능 감소 </a:t>
            </a:r>
            <a:r>
              <a:rPr lang="ko-KR" altLang="en-US" sz="1400" dirty="0" smtClean="0">
                <a:latin typeface="HY바다L" pitchFamily="18" charset="-127"/>
                <a:ea typeface="HY바다L" pitchFamily="18" charset="-127"/>
              </a:rPr>
              <a:t>등</a:t>
            </a:r>
            <a:endParaRPr lang="ko-KR" altLang="en-US" sz="1400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구리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214554"/>
            <a:ext cx="8401080" cy="41148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구리는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철과 비슷한 물리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화학적 특성을 가지고 있는 광물질이다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헤모글로빈을 합성하고 정상적 대사에 필요한 산화효소들을 합성하고 활성화하기 위해 필요한 영양소이다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주 저장 장소는 간이며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신장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뇌 등에도 상당량 분포되어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구리의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체조직내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함량에 영향을 미치는 인자는 동물의 종류와 연령 이외에도 섭취되는 사료 형태 및 섭취량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다른 금속들과의 길항작용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질병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임신여부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운동량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호르몬의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분배량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등이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그러나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섭취량이 간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신장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비장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폐의 구리 농도는 변화시킬 수 있으나 내분비선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피부 등의 함량에는 변화를 주지 못한다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양돈에서의 구리의 요구량은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 따르면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3~6ppm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정도인 것으로 밝혀져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구리가 결핍되면 철의 이동이 나빠지고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조혈작용이 비정상적으로 일어나며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콜라겐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collaen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일래스틴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elastin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및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마일린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(myelin)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케리틴화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keratinization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및 합성이 잘 되지 않는다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결핍증세로는 적혈구성 빈혈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다리 휨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자발적골절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심혈관계 이상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탈색증이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구리에 대한 연구는 사료에 추가적으로 첨가하는 것에 대한연구가 많이 되어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자돈의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성장에 대한 연구가 많이 이루어져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286544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주로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흡수율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- 10~55%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구리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+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메탈로티오네인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형태로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대부분 간에서 저장되고 일부는 신장으로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배설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담즙을 통해 대변으로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소량은 소변과 땀을 통해서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철분의 흡수 및 이용을 돕는 작용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결합조직의 건강에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여러 금속효소의 구성성분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면역체재의 일부로 작용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혈액응고와 콜레스테롤 대사에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및 풍부한 식품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성인의 안전적정 섭취범위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- 1.5~3mg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풍부한 식품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간 등의 내장고기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가재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패류 등의 해산물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견과류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두류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* 안전적정 섭취범위란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?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영양권장량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(RDA)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을 설정할 만큼 충분한 정보가 없는 </a:t>
            </a:r>
            <a:r>
              <a:rPr lang="ko-KR" altLang="en-US" sz="1400" dirty="0" smtClean="0">
                <a:latin typeface="HY바다L" pitchFamily="18" charset="-127"/>
                <a:ea typeface="HY바다L" pitchFamily="18" charset="-127"/>
              </a:rPr>
              <a:t>영양소에대해서는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안전적정 섭취범위를 설정함 </a:t>
            </a:r>
          </a:p>
          <a:p>
            <a:pPr latinLnBrk="0"/>
            <a:endParaRPr lang="ko-KR" altLang="en-US" sz="1400" dirty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빈혈증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백혈구의 감소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뼈의 손실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성장장애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심장질환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복통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오심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요오드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1862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동물의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체내에는 약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10~20mg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요오드가 함유되어 있는데 이것의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70~80%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는갑상선에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들어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나머지는 여러 가지 형태로 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난소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눈과 그 밖의 조직에 널리 분포되어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요오드의 중요한 기능은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throxine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과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triiodothronine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합성원료로 사용된다는 것이다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iodide compound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형태로 소장에서 주로 흡수되는데 총 섭취량의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30%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정도는 갑상선 세포들에 의하여 수용되고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나머지는 신장에 의하여 수용되어 오줌을 통하여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흡수된요오드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화합물은 단백질과 결합하여 혈류 속으로 옮겨지고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다시 신체 각 부위로 전달되게 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돼지에 있어서 요오드가 심하게 결핍되면 발육이 정지되고 무기력해지며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갑상선 비대증이 유발될 수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요오드가 결핍된 사료를 섭취한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모돈은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빈약하거나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사산돈을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낳게 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새끼의경우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털이 없거나 점액수종이 있고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갑상선에 출혈도 발견된다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그러나 동물이 사료를 통한 요오드 요구량은 정확하게 설정되어 있지 않다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1091</Words>
  <Application>Microsoft Office PowerPoint</Application>
  <PresentationFormat>화면 슬라이드 쇼(4:3)</PresentationFormat>
  <Paragraphs>183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흐름</vt:lpstr>
      <vt:lpstr>중독무기물에 대하여 논하시오</vt:lpstr>
      <vt:lpstr>목차</vt:lpstr>
      <vt:lpstr>무기물이란 ?</vt:lpstr>
      <vt:lpstr>중독무기물이란 ?</vt:lpstr>
      <vt:lpstr>아연</vt:lpstr>
      <vt:lpstr>슬라이드 6</vt:lpstr>
      <vt:lpstr>구리</vt:lpstr>
      <vt:lpstr>슬라이드 8</vt:lpstr>
      <vt:lpstr>요오드</vt:lpstr>
      <vt:lpstr>슬라이드 10</vt:lpstr>
      <vt:lpstr>셀레늄</vt:lpstr>
      <vt:lpstr>슬라이드 12</vt:lpstr>
      <vt:lpstr>망간</vt:lpstr>
      <vt:lpstr>슬라이드 14</vt:lpstr>
      <vt:lpstr>몰리브덴</vt:lpstr>
      <vt:lpstr>슬라이드 16</vt:lpstr>
      <vt:lpstr>불소</vt:lpstr>
      <vt:lpstr>슬라이드 18</vt:lpstr>
      <vt:lpstr>출처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대하여 논하시오</dc:title>
  <dc:creator>서지원</dc:creator>
  <cp:lastModifiedBy>서지원</cp:lastModifiedBy>
  <cp:revision>10</cp:revision>
  <dcterms:created xsi:type="dcterms:W3CDTF">2009-12-01T09:48:19Z</dcterms:created>
  <dcterms:modified xsi:type="dcterms:W3CDTF">2009-12-01T13:11:59Z</dcterms:modified>
</cp:coreProperties>
</file>