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8512175" cy="14401800"/>
  <p:notesSz cx="6807200" cy="993933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1164" y="12"/>
      </p:cViewPr>
      <p:guideLst>
        <p:guide orient="horz" pos="4536"/>
        <p:guide pos="2681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55838" y="0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CF501BF-D0DF-444E-A28A-5AB5DDE5309B}" type="datetimeFigureOut">
              <a:rPr lang="ko-KR" altLang="en-US" smtClean="0"/>
              <a:t>2017-02-08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2301875" y="746125"/>
            <a:ext cx="2203450" cy="3725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0720" y="4721186"/>
            <a:ext cx="5445760" cy="447270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9440646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55838" y="9440646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9A5CB31-5371-4B4B-939F-BB0D07BE46C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888007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2301875" y="746125"/>
            <a:ext cx="2203450" cy="3725863"/>
          </a:xfr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A5CB31-5371-4B4B-939F-BB0D07BE46CE}" type="slidenum">
              <a:rPr lang="ko-KR" altLang="en-US" smtClean="0"/>
              <a:t>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029045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38415" y="4473898"/>
            <a:ext cx="7235349" cy="3087053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276831" y="8161020"/>
            <a:ext cx="5958523" cy="3680461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2017-02-08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2017-02-08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5745723" y="1210159"/>
            <a:ext cx="1782237" cy="25806559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396054" y="1210159"/>
            <a:ext cx="5207796" cy="25806559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2017-02-08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2017-02-08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72405" y="9254493"/>
            <a:ext cx="7235349" cy="2860358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672405" y="6104101"/>
            <a:ext cx="7235349" cy="3150393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2017-02-08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396054" y="7057551"/>
            <a:ext cx="3495017" cy="1995916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032939" y="7057551"/>
            <a:ext cx="3495016" cy="1995916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2017-02-08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25609" y="576740"/>
            <a:ext cx="7660958" cy="2400300"/>
          </a:xfrm>
        </p:spPr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25609" y="3223738"/>
            <a:ext cx="3761022" cy="13435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25609" y="4567240"/>
            <a:ext cx="3761022" cy="829770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324067" y="3223738"/>
            <a:ext cx="3762500" cy="13435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324067" y="4567240"/>
            <a:ext cx="3762500" cy="829770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2017-02-08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2017-02-08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2017-02-08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25614" y="573410"/>
            <a:ext cx="2800447" cy="244030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328024" y="573413"/>
            <a:ext cx="4758542" cy="1229153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25614" y="3013715"/>
            <a:ext cx="2800447" cy="985123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2017-02-08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668448" y="10081261"/>
            <a:ext cx="5107305" cy="11901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668448" y="1286829"/>
            <a:ext cx="5107305" cy="864108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668448" y="11271410"/>
            <a:ext cx="5107305" cy="169021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2017-02-08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25609" y="576740"/>
            <a:ext cx="7660958" cy="24003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25609" y="3360422"/>
            <a:ext cx="7660958" cy="950452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25609" y="13348343"/>
            <a:ext cx="1986174" cy="7667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9DB0EF-DCEC-4BAB-945E-20EA0D0B904D}" type="datetimeFigureOut">
              <a:rPr lang="ko-KR" altLang="en-US" smtClean="0"/>
              <a:pPr/>
              <a:t>2017-02-08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2908327" y="13348343"/>
            <a:ext cx="2695522" cy="7667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100392" y="13348343"/>
            <a:ext cx="1986174" cy="7667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직사각형 167"/>
          <p:cNvSpPr/>
          <p:nvPr/>
        </p:nvSpPr>
        <p:spPr>
          <a:xfrm>
            <a:off x="96765" y="144117"/>
            <a:ext cx="1790675" cy="360192"/>
          </a:xfrm>
          <a:prstGeom prst="rect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100" b="1" smtClean="0"/>
              <a:t>1</a:t>
            </a:r>
            <a:r>
              <a:rPr lang="ko-KR" altLang="en-US" sz="1100" b="1" smtClean="0"/>
              <a:t>학년</a:t>
            </a:r>
            <a:endParaRPr lang="ko-KR" altLang="en-US" sz="1100" b="1"/>
          </a:p>
        </p:txBody>
      </p:sp>
      <p:sp>
        <p:nvSpPr>
          <p:cNvPr id="172" name="직사각형 171"/>
          <p:cNvSpPr/>
          <p:nvPr/>
        </p:nvSpPr>
        <p:spPr>
          <a:xfrm>
            <a:off x="79623" y="504160"/>
            <a:ext cx="792088" cy="287883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1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74" name="직사각형 173"/>
          <p:cNvSpPr/>
          <p:nvPr/>
        </p:nvSpPr>
        <p:spPr>
          <a:xfrm>
            <a:off x="1095350" y="504160"/>
            <a:ext cx="792088" cy="287883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2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76" name="직사각형 175"/>
          <p:cNvSpPr/>
          <p:nvPr/>
        </p:nvSpPr>
        <p:spPr>
          <a:xfrm>
            <a:off x="2257005" y="144117"/>
            <a:ext cx="1790675" cy="360192"/>
          </a:xfrm>
          <a:prstGeom prst="rect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100" b="1" smtClean="0"/>
              <a:t>2</a:t>
            </a:r>
            <a:r>
              <a:rPr lang="ko-KR" altLang="en-US" sz="1100" b="1" smtClean="0"/>
              <a:t>학년</a:t>
            </a:r>
            <a:endParaRPr lang="ko-KR" altLang="en-US" sz="1100" b="1"/>
          </a:p>
        </p:txBody>
      </p:sp>
      <p:sp>
        <p:nvSpPr>
          <p:cNvPr id="177" name="직사각형 176"/>
          <p:cNvSpPr/>
          <p:nvPr/>
        </p:nvSpPr>
        <p:spPr>
          <a:xfrm>
            <a:off x="2239863" y="504160"/>
            <a:ext cx="792088" cy="287883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1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79" name="직사각형 178"/>
          <p:cNvSpPr/>
          <p:nvPr/>
        </p:nvSpPr>
        <p:spPr>
          <a:xfrm>
            <a:off x="3255590" y="504160"/>
            <a:ext cx="792088" cy="287883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2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81" name="직사각형 180"/>
          <p:cNvSpPr/>
          <p:nvPr/>
        </p:nvSpPr>
        <p:spPr>
          <a:xfrm>
            <a:off x="4417245" y="144117"/>
            <a:ext cx="1790675" cy="360192"/>
          </a:xfrm>
          <a:prstGeom prst="rect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100" b="1" smtClean="0"/>
              <a:t>3</a:t>
            </a:r>
            <a:r>
              <a:rPr lang="ko-KR" altLang="en-US" sz="1100" b="1" smtClean="0"/>
              <a:t>학년</a:t>
            </a:r>
            <a:endParaRPr lang="ko-KR" altLang="en-US" sz="1100" b="1"/>
          </a:p>
        </p:txBody>
      </p:sp>
      <p:sp>
        <p:nvSpPr>
          <p:cNvPr id="182" name="직사각형 181"/>
          <p:cNvSpPr/>
          <p:nvPr/>
        </p:nvSpPr>
        <p:spPr>
          <a:xfrm>
            <a:off x="4400103" y="504160"/>
            <a:ext cx="792088" cy="287883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1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84" name="직사각형 183"/>
          <p:cNvSpPr/>
          <p:nvPr/>
        </p:nvSpPr>
        <p:spPr>
          <a:xfrm>
            <a:off x="5415830" y="504160"/>
            <a:ext cx="792088" cy="287883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2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85" name="직사각형 184"/>
          <p:cNvSpPr/>
          <p:nvPr/>
        </p:nvSpPr>
        <p:spPr>
          <a:xfrm>
            <a:off x="6577485" y="144117"/>
            <a:ext cx="1790675" cy="360192"/>
          </a:xfrm>
          <a:prstGeom prst="rect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100" b="1" smtClean="0"/>
              <a:t>4</a:t>
            </a:r>
            <a:r>
              <a:rPr lang="ko-KR" altLang="en-US" sz="1100" b="1" smtClean="0"/>
              <a:t>학년 </a:t>
            </a:r>
            <a:endParaRPr lang="ko-KR" altLang="en-US" sz="1100" b="1"/>
          </a:p>
        </p:txBody>
      </p:sp>
      <p:sp>
        <p:nvSpPr>
          <p:cNvPr id="187" name="직사각형 186"/>
          <p:cNvSpPr/>
          <p:nvPr/>
        </p:nvSpPr>
        <p:spPr>
          <a:xfrm>
            <a:off x="6560343" y="504160"/>
            <a:ext cx="792088" cy="287883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1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89" name="직사각형 188"/>
          <p:cNvSpPr/>
          <p:nvPr/>
        </p:nvSpPr>
        <p:spPr>
          <a:xfrm>
            <a:off x="7576070" y="504160"/>
            <a:ext cx="792088" cy="287883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2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80" name="직사각형 179"/>
          <p:cNvSpPr/>
          <p:nvPr/>
        </p:nvSpPr>
        <p:spPr>
          <a:xfrm>
            <a:off x="2239863" y="1008212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/>
              <a:t>동물</a:t>
            </a:r>
            <a:endParaRPr lang="en-US" altLang="ko-KR" sz="1100" dirty="0"/>
          </a:p>
          <a:p>
            <a:pPr algn="ctr"/>
            <a:r>
              <a:rPr lang="ko-KR" altLang="en-US" sz="1100" dirty="0"/>
              <a:t>생화학 </a:t>
            </a:r>
            <a:r>
              <a:rPr lang="ko-KR" altLang="en-US" sz="1100" dirty="0" smtClean="0"/>
              <a:t>및 실습</a:t>
            </a:r>
            <a:endParaRPr lang="en-US" altLang="ko-KR" sz="1100" dirty="0"/>
          </a:p>
        </p:txBody>
      </p:sp>
      <p:sp>
        <p:nvSpPr>
          <p:cNvPr id="186" name="직사각형 185"/>
          <p:cNvSpPr/>
          <p:nvPr/>
        </p:nvSpPr>
        <p:spPr>
          <a:xfrm>
            <a:off x="4400103" y="1008212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조사료이용평가 </a:t>
            </a:r>
            <a:r>
              <a:rPr lang="ko-KR" altLang="en-US" sz="1100" dirty="0" smtClean="0"/>
              <a:t>및 실습</a:t>
            </a:r>
            <a:endParaRPr lang="en-US" altLang="ko-KR" sz="1100" dirty="0" smtClean="0"/>
          </a:p>
        </p:txBody>
      </p:sp>
      <p:sp>
        <p:nvSpPr>
          <p:cNvPr id="188" name="직사각형 187"/>
          <p:cNvSpPr/>
          <p:nvPr/>
        </p:nvSpPr>
        <p:spPr>
          <a:xfrm>
            <a:off x="5408215" y="1008212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유기축</a:t>
            </a:r>
            <a:r>
              <a:rPr lang="ko-KR" altLang="en-US" sz="1100" dirty="0"/>
              <a:t>산</a:t>
            </a:r>
            <a:r>
              <a:rPr lang="ko-KR" altLang="en-US" sz="1100" dirty="0" smtClean="0"/>
              <a:t> </a:t>
            </a:r>
            <a:r>
              <a:rPr lang="ko-KR" altLang="en-US" sz="1100" dirty="0" smtClean="0"/>
              <a:t>및 실습</a:t>
            </a:r>
            <a:endParaRPr lang="en-US" altLang="ko-KR" sz="1100" dirty="0" smtClean="0"/>
          </a:p>
        </p:txBody>
      </p:sp>
      <p:sp>
        <p:nvSpPr>
          <p:cNvPr id="191" name="직사각형 190"/>
          <p:cNvSpPr/>
          <p:nvPr/>
        </p:nvSpPr>
        <p:spPr>
          <a:xfrm>
            <a:off x="6552726" y="1008212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사료</a:t>
            </a:r>
            <a:endParaRPr lang="en-US" altLang="ko-KR" sz="1100" dirty="0" smtClean="0"/>
          </a:p>
          <a:p>
            <a:pPr algn="ctr"/>
            <a:r>
              <a:rPr lang="ko-KR" altLang="en-US" sz="1100" dirty="0" err="1" smtClean="0"/>
              <a:t>자원학</a:t>
            </a:r>
            <a:r>
              <a:rPr lang="ko-KR" altLang="en-US" sz="1100" dirty="0" smtClean="0"/>
              <a:t> 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및 실습</a:t>
            </a:r>
            <a:endParaRPr lang="en-US" altLang="ko-KR" sz="1100" dirty="0" smtClean="0"/>
          </a:p>
        </p:txBody>
      </p:sp>
      <p:sp>
        <p:nvSpPr>
          <p:cNvPr id="193" name="직사각형 192"/>
          <p:cNvSpPr/>
          <p:nvPr/>
        </p:nvSpPr>
        <p:spPr>
          <a:xfrm>
            <a:off x="7560838" y="1008212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err="1" smtClean="0"/>
              <a:t>축산브랜드학및실습</a:t>
            </a:r>
            <a:endParaRPr lang="en-US" altLang="ko-KR" sz="1100" dirty="0" smtClean="0"/>
          </a:p>
        </p:txBody>
      </p:sp>
      <p:sp>
        <p:nvSpPr>
          <p:cNvPr id="196" name="직사각형 195"/>
          <p:cNvSpPr/>
          <p:nvPr/>
        </p:nvSpPr>
        <p:spPr>
          <a:xfrm>
            <a:off x="79623" y="1008212"/>
            <a:ext cx="1800200" cy="453650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동물자원학기초</a:t>
            </a:r>
            <a:endParaRPr lang="en-US" altLang="ko-KR" sz="1100" dirty="0" smtClean="0"/>
          </a:p>
          <a:p>
            <a:pPr algn="ctr"/>
            <a:endParaRPr lang="en-US" altLang="ko-KR" sz="1100" dirty="0" smtClean="0"/>
          </a:p>
          <a:p>
            <a:pPr algn="ctr"/>
            <a:endParaRPr lang="en-US" altLang="ko-KR" sz="1100" dirty="0" smtClean="0"/>
          </a:p>
          <a:p>
            <a:pPr algn="ctr"/>
            <a:endParaRPr lang="en-US" altLang="ko-KR" sz="1100" dirty="0"/>
          </a:p>
          <a:p>
            <a:pPr algn="ctr"/>
            <a:r>
              <a:rPr lang="ko-KR" altLang="en-US" sz="1100" dirty="0" err="1" smtClean="0"/>
              <a:t>동물자원학응용</a:t>
            </a:r>
            <a:endParaRPr lang="en-US" altLang="ko-KR" sz="1100" dirty="0" smtClean="0"/>
          </a:p>
          <a:p>
            <a:pPr algn="ctr"/>
            <a:endParaRPr lang="en-US" altLang="ko-KR" sz="1100" dirty="0" smtClean="0"/>
          </a:p>
          <a:p>
            <a:pPr algn="ctr"/>
            <a:endParaRPr lang="en-US" altLang="ko-KR" sz="1100" dirty="0"/>
          </a:p>
          <a:p>
            <a:pPr algn="ctr"/>
            <a:endParaRPr lang="en-US" altLang="ko-KR" sz="1100" dirty="0"/>
          </a:p>
          <a:p>
            <a:pPr algn="ctr"/>
            <a:r>
              <a:rPr lang="ko-KR" altLang="en-US" sz="1100" dirty="0" smtClean="0"/>
              <a:t>애완반려동물학</a:t>
            </a:r>
            <a:endParaRPr lang="en-US" altLang="ko-KR" sz="1100" dirty="0" smtClean="0"/>
          </a:p>
        </p:txBody>
      </p:sp>
      <p:sp>
        <p:nvSpPr>
          <p:cNvPr id="77" name="직사각형 76"/>
          <p:cNvSpPr/>
          <p:nvPr/>
        </p:nvSpPr>
        <p:spPr>
          <a:xfrm>
            <a:off x="2247480" y="1800299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실험생물통계</a:t>
            </a:r>
            <a:r>
              <a:rPr lang="ko-KR" altLang="en-US" sz="1100" dirty="0"/>
              <a:t>학</a:t>
            </a:r>
            <a:endParaRPr lang="en-US" altLang="ko-KR" sz="1100" dirty="0" smtClean="0"/>
          </a:p>
        </p:txBody>
      </p:sp>
      <p:sp>
        <p:nvSpPr>
          <p:cNvPr id="78" name="직사각형 77"/>
          <p:cNvSpPr/>
          <p:nvPr/>
        </p:nvSpPr>
        <p:spPr>
          <a:xfrm>
            <a:off x="4407720" y="1800299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err="1" smtClean="0"/>
              <a:t>축산환경</a:t>
            </a:r>
            <a:r>
              <a:rPr lang="ko-KR" altLang="en-US" sz="1100" dirty="0" err="1"/>
              <a:t>학</a:t>
            </a:r>
            <a:endParaRPr lang="en-US" altLang="ko-KR" sz="1100" dirty="0"/>
          </a:p>
        </p:txBody>
      </p:sp>
      <p:sp>
        <p:nvSpPr>
          <p:cNvPr id="79" name="직사각형 78"/>
          <p:cNvSpPr/>
          <p:nvPr/>
        </p:nvSpPr>
        <p:spPr>
          <a:xfrm>
            <a:off x="5415832" y="1800299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축산물가공학 및 </a:t>
            </a:r>
            <a:r>
              <a:rPr lang="ko-KR" altLang="en-US" sz="1100" dirty="0" smtClean="0"/>
              <a:t>실습</a:t>
            </a:r>
            <a:endParaRPr lang="en-US" altLang="ko-KR" sz="1100" dirty="0"/>
          </a:p>
        </p:txBody>
      </p:sp>
      <p:sp>
        <p:nvSpPr>
          <p:cNvPr id="80" name="직사각형 79"/>
          <p:cNvSpPr/>
          <p:nvPr/>
        </p:nvSpPr>
        <p:spPr>
          <a:xfrm>
            <a:off x="6560343" y="1800299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가축인공수정</a:t>
            </a:r>
            <a:r>
              <a:rPr lang="ko-KR" altLang="en-US" sz="1100" dirty="0" smtClean="0"/>
              <a:t> </a:t>
            </a:r>
            <a:r>
              <a:rPr lang="ko-KR" altLang="en-US" sz="1100" dirty="0"/>
              <a:t>및 실습</a:t>
            </a:r>
            <a:endParaRPr lang="en-US" altLang="ko-KR" sz="1100" dirty="0"/>
          </a:p>
        </p:txBody>
      </p:sp>
      <p:sp>
        <p:nvSpPr>
          <p:cNvPr id="81" name="직사각형 80"/>
          <p:cNvSpPr/>
          <p:nvPr/>
        </p:nvSpPr>
        <p:spPr>
          <a:xfrm>
            <a:off x="7568455" y="1800299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err="1" smtClean="0"/>
              <a:t>발생공학및실험</a:t>
            </a:r>
            <a:endParaRPr lang="en-US" altLang="ko-KR" sz="1100" dirty="0"/>
          </a:p>
        </p:txBody>
      </p:sp>
      <p:sp>
        <p:nvSpPr>
          <p:cNvPr id="85" name="직사각형 84"/>
          <p:cNvSpPr/>
          <p:nvPr/>
        </p:nvSpPr>
        <p:spPr>
          <a:xfrm>
            <a:off x="2239863" y="2592387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err="1" smtClean="0"/>
              <a:t>초식동물사료자원학및실습</a:t>
            </a:r>
            <a:endParaRPr lang="en-US" altLang="ko-KR" sz="1100" dirty="0" smtClean="0"/>
          </a:p>
        </p:txBody>
      </p:sp>
      <p:sp>
        <p:nvSpPr>
          <p:cNvPr id="86" name="직사각형 85"/>
          <p:cNvSpPr/>
          <p:nvPr/>
        </p:nvSpPr>
        <p:spPr>
          <a:xfrm>
            <a:off x="4400103" y="2592387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식육과학 및 실습</a:t>
            </a:r>
            <a:endParaRPr lang="en-US" altLang="ko-KR" sz="1100" dirty="0" smtClean="0"/>
          </a:p>
        </p:txBody>
      </p:sp>
      <p:sp>
        <p:nvSpPr>
          <p:cNvPr id="87" name="직사각형 86"/>
          <p:cNvSpPr/>
          <p:nvPr/>
        </p:nvSpPr>
        <p:spPr>
          <a:xfrm>
            <a:off x="5408215" y="2592387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err="1" smtClean="0"/>
              <a:t>축산폐자원이용학</a:t>
            </a:r>
            <a:r>
              <a:rPr lang="ko-KR" altLang="en-US" sz="1100" dirty="0" smtClean="0"/>
              <a:t> </a:t>
            </a:r>
            <a:r>
              <a:rPr lang="ko-KR" altLang="en-US" sz="1100" dirty="0" smtClean="0"/>
              <a:t>및 실습</a:t>
            </a:r>
            <a:endParaRPr lang="en-US" altLang="ko-KR" sz="1100" dirty="0" smtClean="0"/>
          </a:p>
        </p:txBody>
      </p:sp>
      <p:sp>
        <p:nvSpPr>
          <p:cNvPr id="88" name="직사각형 87"/>
          <p:cNvSpPr/>
          <p:nvPr/>
        </p:nvSpPr>
        <p:spPr>
          <a:xfrm>
            <a:off x="6552726" y="2592387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축산물분석학 </a:t>
            </a:r>
            <a:r>
              <a:rPr lang="ko-KR" altLang="en-US" sz="1100" dirty="0" smtClean="0"/>
              <a:t>및 </a:t>
            </a:r>
            <a:r>
              <a:rPr lang="ko-KR" altLang="en-US" sz="1100" dirty="0" smtClean="0"/>
              <a:t>실습</a:t>
            </a:r>
            <a:endParaRPr lang="en-US" altLang="ko-KR" sz="1100" dirty="0" smtClean="0"/>
          </a:p>
        </p:txBody>
      </p:sp>
      <p:sp>
        <p:nvSpPr>
          <p:cNvPr id="89" name="직사각형 88"/>
          <p:cNvSpPr/>
          <p:nvPr/>
        </p:nvSpPr>
        <p:spPr>
          <a:xfrm>
            <a:off x="7560838" y="2592387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err="1" smtClean="0"/>
              <a:t>낙농및유가공</a:t>
            </a:r>
            <a:r>
              <a:rPr lang="ko-KR" altLang="en-US" sz="1100" dirty="0" err="1"/>
              <a:t>학</a:t>
            </a:r>
            <a:r>
              <a:rPr lang="ko-KR" altLang="en-US" sz="1100" dirty="0" smtClean="0"/>
              <a:t> </a:t>
            </a:r>
            <a:r>
              <a:rPr lang="ko-KR" altLang="en-US" sz="1100" dirty="0" smtClean="0"/>
              <a:t>및 실습</a:t>
            </a:r>
            <a:endParaRPr lang="en-US" altLang="ko-KR" sz="1100" dirty="0" smtClean="0"/>
          </a:p>
        </p:txBody>
      </p:sp>
      <p:sp>
        <p:nvSpPr>
          <p:cNvPr id="95" name="직사각형 94"/>
          <p:cNvSpPr/>
          <p:nvPr/>
        </p:nvSpPr>
        <p:spPr>
          <a:xfrm>
            <a:off x="4407720" y="3384477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축산현장</a:t>
            </a:r>
            <a:r>
              <a:rPr lang="ko-KR" altLang="en-US" sz="1100" dirty="0"/>
              <a:t>실</a:t>
            </a:r>
            <a:r>
              <a:rPr lang="ko-KR" altLang="en-US" sz="1100" dirty="0" smtClean="0"/>
              <a:t>습</a:t>
            </a:r>
            <a:endParaRPr lang="en-US" altLang="ko-KR" sz="1100" dirty="0" smtClean="0"/>
          </a:p>
        </p:txBody>
      </p:sp>
      <p:sp>
        <p:nvSpPr>
          <p:cNvPr id="96" name="직사각형 95"/>
          <p:cNvSpPr/>
          <p:nvPr/>
        </p:nvSpPr>
        <p:spPr>
          <a:xfrm>
            <a:off x="5415832" y="3384477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err="1" smtClean="0"/>
              <a:t>한우대사생리학및</a:t>
            </a:r>
            <a:r>
              <a:rPr lang="ko-KR" altLang="en-US" sz="1100" dirty="0" err="1" smtClean="0"/>
              <a:t>실습</a:t>
            </a:r>
            <a:endParaRPr lang="en-US" altLang="ko-KR" sz="1100" dirty="0" smtClean="0"/>
          </a:p>
        </p:txBody>
      </p:sp>
      <p:sp>
        <p:nvSpPr>
          <p:cNvPr id="98" name="직사각형 97"/>
          <p:cNvSpPr/>
          <p:nvPr/>
        </p:nvSpPr>
        <p:spPr>
          <a:xfrm>
            <a:off x="6560343" y="3384477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축산경영학</a:t>
            </a:r>
            <a:endParaRPr lang="en-US" altLang="ko-KR" sz="1100" dirty="0" smtClean="0"/>
          </a:p>
        </p:txBody>
      </p:sp>
      <p:sp>
        <p:nvSpPr>
          <p:cNvPr id="100" name="직사각형 99"/>
          <p:cNvSpPr/>
          <p:nvPr/>
        </p:nvSpPr>
        <p:spPr>
          <a:xfrm>
            <a:off x="7568455" y="3384477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err="1" smtClean="0"/>
              <a:t>축산시설기계및실습</a:t>
            </a:r>
            <a:endParaRPr lang="en-US" altLang="ko-KR" sz="1100" dirty="0" smtClean="0"/>
          </a:p>
        </p:txBody>
      </p:sp>
      <p:sp>
        <p:nvSpPr>
          <p:cNvPr id="102" name="직사각형 101"/>
          <p:cNvSpPr/>
          <p:nvPr/>
        </p:nvSpPr>
        <p:spPr>
          <a:xfrm>
            <a:off x="3255592" y="3384477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err="1" smtClean="0"/>
              <a:t>특수가축학</a:t>
            </a:r>
            <a:endParaRPr lang="en-US" altLang="ko-KR" sz="1100" dirty="0" smtClean="0"/>
          </a:p>
        </p:txBody>
      </p:sp>
      <p:sp>
        <p:nvSpPr>
          <p:cNvPr id="106" name="직사각형 105"/>
          <p:cNvSpPr/>
          <p:nvPr/>
        </p:nvSpPr>
        <p:spPr>
          <a:xfrm>
            <a:off x="2247480" y="4176564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가축면역생리학</a:t>
            </a:r>
            <a:endParaRPr lang="en-US" altLang="ko-KR" sz="1100" dirty="0" smtClean="0"/>
          </a:p>
        </p:txBody>
      </p:sp>
      <p:sp>
        <p:nvSpPr>
          <p:cNvPr id="107" name="직사각형 106"/>
          <p:cNvSpPr/>
          <p:nvPr/>
        </p:nvSpPr>
        <p:spPr>
          <a:xfrm>
            <a:off x="4407720" y="4176564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err="1" smtClean="0"/>
              <a:t>가축유전학및실습</a:t>
            </a:r>
            <a:endParaRPr lang="en-US" altLang="ko-KR" sz="1100" dirty="0" smtClean="0"/>
          </a:p>
        </p:txBody>
      </p:sp>
      <p:sp>
        <p:nvSpPr>
          <p:cNvPr id="108" name="직사각형 107"/>
          <p:cNvSpPr/>
          <p:nvPr/>
        </p:nvSpPr>
        <p:spPr>
          <a:xfrm>
            <a:off x="5415832" y="4176564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err="1" smtClean="0"/>
              <a:t>가축육종학및실험</a:t>
            </a:r>
            <a:endParaRPr lang="en-US" altLang="ko-KR" sz="1100" dirty="0" smtClean="0"/>
          </a:p>
        </p:txBody>
      </p:sp>
      <p:sp>
        <p:nvSpPr>
          <p:cNvPr id="110" name="직사각형 109"/>
          <p:cNvSpPr/>
          <p:nvPr/>
        </p:nvSpPr>
        <p:spPr>
          <a:xfrm>
            <a:off x="6560343" y="4176564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취업설계</a:t>
            </a:r>
            <a:endParaRPr lang="en-US" altLang="ko-KR" sz="1100" dirty="0" smtClean="0"/>
          </a:p>
        </p:txBody>
      </p:sp>
      <p:sp>
        <p:nvSpPr>
          <p:cNvPr id="111" name="직사각형 110"/>
          <p:cNvSpPr/>
          <p:nvPr/>
        </p:nvSpPr>
        <p:spPr>
          <a:xfrm>
            <a:off x="7568455" y="4176564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축산법규</a:t>
            </a:r>
            <a:endParaRPr lang="en-US" altLang="ko-KR" sz="1100" dirty="0" smtClean="0"/>
          </a:p>
        </p:txBody>
      </p:sp>
      <p:sp>
        <p:nvSpPr>
          <p:cNvPr id="112" name="직사각형 111"/>
          <p:cNvSpPr/>
          <p:nvPr/>
        </p:nvSpPr>
        <p:spPr>
          <a:xfrm>
            <a:off x="3255592" y="4176564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err="1" smtClean="0"/>
              <a:t>가축번식학</a:t>
            </a:r>
            <a:r>
              <a:rPr lang="ko-KR" altLang="en-US" sz="1100" dirty="0" err="1" smtClean="0"/>
              <a:t>및실습</a:t>
            </a:r>
            <a:endParaRPr lang="en-US" altLang="ko-KR" sz="1100" dirty="0" smtClean="0"/>
          </a:p>
        </p:txBody>
      </p:sp>
      <p:sp>
        <p:nvSpPr>
          <p:cNvPr id="115" name="직사각형 114"/>
          <p:cNvSpPr/>
          <p:nvPr/>
        </p:nvSpPr>
        <p:spPr>
          <a:xfrm>
            <a:off x="2239863" y="4968652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err="1" smtClean="0"/>
              <a:t>가축위생학</a:t>
            </a:r>
            <a:r>
              <a:rPr lang="ko-KR" altLang="en-US" sz="1100" dirty="0" err="1" smtClean="0"/>
              <a:t>및실습</a:t>
            </a:r>
            <a:endParaRPr lang="en-US" altLang="ko-KR" sz="1100" dirty="0" smtClean="0"/>
          </a:p>
        </p:txBody>
      </p:sp>
      <p:sp>
        <p:nvSpPr>
          <p:cNvPr id="118" name="직사각형 117"/>
          <p:cNvSpPr/>
          <p:nvPr/>
        </p:nvSpPr>
        <p:spPr>
          <a:xfrm>
            <a:off x="5408215" y="4968652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err="1" smtClean="0"/>
              <a:t>양돈</a:t>
            </a:r>
            <a:r>
              <a:rPr lang="ko-KR" altLang="en-US" sz="1100" dirty="0" err="1"/>
              <a:t>학</a:t>
            </a:r>
            <a:r>
              <a:rPr lang="ko-KR" altLang="en-US" sz="1100" dirty="0" smtClean="0"/>
              <a:t> </a:t>
            </a:r>
            <a:r>
              <a:rPr lang="ko-KR" altLang="en-US" sz="1100" dirty="0" smtClean="0"/>
              <a:t>및 실습</a:t>
            </a:r>
            <a:endParaRPr lang="en-US" altLang="ko-KR" sz="1100" dirty="0" smtClean="0"/>
          </a:p>
        </p:txBody>
      </p:sp>
      <p:sp>
        <p:nvSpPr>
          <p:cNvPr id="121" name="직사각형 120"/>
          <p:cNvSpPr/>
          <p:nvPr/>
        </p:nvSpPr>
        <p:spPr>
          <a:xfrm>
            <a:off x="3247975" y="4968652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err="1" smtClean="0"/>
              <a:t>동물영양학</a:t>
            </a:r>
            <a:r>
              <a:rPr lang="ko-KR" altLang="en-US" sz="1100" dirty="0" err="1" smtClean="0"/>
              <a:t>및실험</a:t>
            </a:r>
            <a:endParaRPr lang="en-US" altLang="ko-KR" sz="1100" dirty="0" smtClean="0"/>
          </a:p>
        </p:txBody>
      </p:sp>
      <p:sp>
        <p:nvSpPr>
          <p:cNvPr id="46" name="직사각형 45"/>
          <p:cNvSpPr/>
          <p:nvPr/>
        </p:nvSpPr>
        <p:spPr>
          <a:xfrm>
            <a:off x="3255592" y="1014489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err="1" smtClean="0"/>
              <a:t>가금학</a:t>
            </a:r>
            <a:r>
              <a:rPr lang="ko-KR" altLang="en-US" sz="1100" dirty="0" smtClean="0"/>
              <a:t> </a:t>
            </a:r>
            <a:r>
              <a:rPr lang="ko-KR" altLang="en-US" sz="1100" dirty="0" smtClean="0"/>
              <a:t>및 실습</a:t>
            </a:r>
            <a:endParaRPr lang="en-US" altLang="ko-KR" sz="1100" dirty="0" smtClean="0"/>
          </a:p>
        </p:txBody>
      </p:sp>
      <p:sp>
        <p:nvSpPr>
          <p:cNvPr id="47" name="직사각형 46"/>
          <p:cNvSpPr/>
          <p:nvPr/>
        </p:nvSpPr>
        <p:spPr>
          <a:xfrm>
            <a:off x="3255592" y="1806576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err="1" smtClean="0"/>
              <a:t>초지학</a:t>
            </a:r>
            <a:r>
              <a:rPr lang="ko-KR" altLang="en-US" sz="1100" dirty="0" smtClean="0"/>
              <a:t> </a:t>
            </a:r>
            <a:r>
              <a:rPr lang="ko-KR" altLang="en-US" sz="1100" dirty="0" err="1" smtClean="0"/>
              <a:t>및실습</a:t>
            </a:r>
            <a:endParaRPr lang="en-US" altLang="ko-KR" sz="1100" dirty="0" smtClean="0"/>
          </a:p>
        </p:txBody>
      </p:sp>
      <p:sp>
        <p:nvSpPr>
          <p:cNvPr id="48" name="직사각형 47"/>
          <p:cNvSpPr/>
          <p:nvPr/>
        </p:nvSpPr>
        <p:spPr>
          <a:xfrm>
            <a:off x="3247975" y="2598664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축산식품미생물학 및 실험</a:t>
            </a:r>
            <a:endParaRPr lang="en-US" altLang="ko-KR" sz="1100" dirty="0" smtClean="0"/>
          </a:p>
        </p:txBody>
      </p:sp>
      <p:sp>
        <p:nvSpPr>
          <p:cNvPr id="49" name="직사각형 48"/>
          <p:cNvSpPr/>
          <p:nvPr/>
        </p:nvSpPr>
        <p:spPr>
          <a:xfrm>
            <a:off x="2247480" y="3384477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실험</a:t>
            </a:r>
            <a:endParaRPr lang="en-US" altLang="ko-KR" sz="1100" dirty="0" smtClean="0"/>
          </a:p>
          <a:p>
            <a:pPr algn="ctr"/>
            <a:r>
              <a:rPr lang="ko-KR" altLang="en-US" sz="1100" dirty="0" err="1" smtClean="0"/>
              <a:t>동물학및</a:t>
            </a:r>
            <a:r>
              <a:rPr lang="ko-KR" altLang="en-US" sz="1100" dirty="0" smtClean="0"/>
              <a:t> </a:t>
            </a:r>
            <a:r>
              <a:rPr lang="ko-KR" altLang="en-US" sz="1100" dirty="0" smtClean="0"/>
              <a:t>실습</a:t>
            </a:r>
            <a:endParaRPr lang="en-US" altLang="ko-KR" sz="1100" dirty="0" smtClean="0"/>
          </a:p>
        </p:txBody>
      </p:sp>
      <p:sp>
        <p:nvSpPr>
          <p:cNvPr id="50" name="직사각형 49"/>
          <p:cNvSpPr/>
          <p:nvPr/>
        </p:nvSpPr>
        <p:spPr>
          <a:xfrm>
            <a:off x="4407720" y="4968652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err="1" smtClean="0"/>
              <a:t>가축사양학</a:t>
            </a:r>
            <a:r>
              <a:rPr lang="ko-KR" altLang="en-US" sz="1100" dirty="0" err="1"/>
              <a:t>및</a:t>
            </a:r>
            <a:r>
              <a:rPr lang="ko-KR" altLang="en-US" sz="1100" dirty="0" err="1" smtClean="0"/>
              <a:t>실습</a:t>
            </a:r>
            <a:endParaRPr lang="en-US" altLang="ko-KR" sz="1100" dirty="0" smtClean="0"/>
          </a:p>
        </p:txBody>
      </p:sp>
      <p:sp>
        <p:nvSpPr>
          <p:cNvPr id="52" name="직사각형 51"/>
          <p:cNvSpPr/>
          <p:nvPr/>
        </p:nvSpPr>
        <p:spPr>
          <a:xfrm>
            <a:off x="7576072" y="4984180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축산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세미나</a:t>
            </a:r>
            <a:endParaRPr lang="en-US" altLang="ko-KR" sz="11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lnDef>
      <a:spPr>
        <a:ln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715</TotalTime>
  <Words>95</Words>
  <Application>Microsoft Office PowerPoint</Application>
  <PresentationFormat>사용자 지정</PresentationFormat>
  <Paragraphs>62</Paragraphs>
  <Slides>1</Slides>
  <Notes>1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2" baseType="lpstr">
      <vt:lpstr>Office 테마</vt:lpstr>
      <vt:lpstr>PowerPoint 프레젠테이션</vt:lpstr>
    </vt:vector>
  </TitlesOfParts>
  <Company>daegu univ.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dong hyun seo</dc:creator>
  <cp:lastModifiedBy>USER</cp:lastModifiedBy>
  <cp:revision>73</cp:revision>
  <cp:lastPrinted>2015-02-10T07:08:53Z</cp:lastPrinted>
  <dcterms:created xsi:type="dcterms:W3CDTF">2011-03-08T06:22:35Z</dcterms:created>
  <dcterms:modified xsi:type="dcterms:W3CDTF">2017-02-08T01:43:27Z</dcterms:modified>
</cp:coreProperties>
</file>