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190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2015-09-21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Shape 228"/>
          <p:cNvCxnSpPr>
            <a:stCxn id="167" idx="0"/>
          </p:cNvCxnSpPr>
          <p:nvPr/>
        </p:nvCxnSpPr>
        <p:spPr>
          <a:xfrm rot="16200000" flipV="1">
            <a:off x="4382101" y="5418702"/>
            <a:ext cx="144016" cy="5004556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직선 연결선 174"/>
          <p:cNvCxnSpPr>
            <a:stCxn id="142" idx="3"/>
            <a:endCxn id="167" idx="1"/>
          </p:cNvCxnSpPr>
          <p:nvPr/>
        </p:nvCxnSpPr>
        <p:spPr>
          <a:xfrm>
            <a:off x="871711" y="8281020"/>
            <a:ext cx="5688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7962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비전설계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7962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실용영</a:t>
            </a:r>
            <a:r>
              <a:rPr lang="ko-KR" altLang="en-US" sz="1100" dirty="0"/>
              <a:t>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18" name="직사각형 117"/>
          <p:cNvSpPr/>
          <p:nvPr/>
        </p:nvSpPr>
        <p:spPr>
          <a:xfrm>
            <a:off x="108773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실용영</a:t>
            </a:r>
            <a:r>
              <a:rPr lang="ko-KR" altLang="en-US" sz="1100" dirty="0"/>
              <a:t>어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23" name="직사각형 122"/>
          <p:cNvSpPr/>
          <p:nvPr/>
        </p:nvSpPr>
        <p:spPr>
          <a:xfrm>
            <a:off x="223986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24" name="직사각형 123"/>
          <p:cNvSpPr/>
          <p:nvPr/>
        </p:nvSpPr>
        <p:spPr>
          <a:xfrm>
            <a:off x="223986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노동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8914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200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8773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4938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224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4797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3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8509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795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8368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89" name="직사각형 88"/>
          <p:cNvSpPr/>
          <p:nvPr/>
        </p:nvSpPr>
        <p:spPr>
          <a:xfrm>
            <a:off x="108773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지역사랑프로젝</a:t>
            </a:r>
            <a:r>
              <a:rPr lang="ko-KR" altLang="en-US" sz="1100" dirty="0"/>
              <a:t>트</a:t>
            </a:r>
            <a:endParaRPr lang="en-US" altLang="ko-KR" sz="1100" dirty="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r>
              <a:rPr lang="en-US" altLang="ko-KR" sz="1100" smtClean="0"/>
              <a:t>(1)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08773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r>
              <a:rPr lang="en-US" altLang="ko-KR" sz="1100" smtClean="0"/>
              <a:t>(2)</a:t>
            </a:r>
          </a:p>
        </p:txBody>
      </p:sp>
      <p:sp>
        <p:nvSpPr>
          <p:cNvPr id="62" name="직사각형 61"/>
          <p:cNvSpPr/>
          <p:nvPr/>
        </p:nvSpPr>
        <p:spPr>
          <a:xfrm>
            <a:off x="79623" y="4968652"/>
            <a:ext cx="792088" cy="1584176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b="1" dirty="0" smtClean="0"/>
          </a:p>
          <a:p>
            <a:pPr algn="ctr"/>
            <a:r>
              <a:rPr lang="ko-KR" altLang="en-US" sz="1100" dirty="0" smtClean="0"/>
              <a:t>공통교양</a:t>
            </a:r>
            <a:endParaRPr lang="en-US" altLang="ko-KR" sz="1100" dirty="0" smtClean="0"/>
          </a:p>
          <a:p>
            <a:pPr algn="ctr"/>
            <a:endParaRPr lang="en-US" altLang="ko-KR" sz="1100" b="1" dirty="0" smtClean="0"/>
          </a:p>
          <a:p>
            <a:pPr algn="ctr"/>
            <a:r>
              <a:rPr lang="ko-KR" altLang="en-US" sz="1100" dirty="0" smtClean="0"/>
              <a:t>핵심교양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계열기초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</a:t>
            </a:r>
            <a:r>
              <a:rPr lang="ko-KR" altLang="en-US" sz="1100" dirty="0"/>
              <a:t>양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선택교양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</p:txBody>
      </p:sp>
      <p:sp>
        <p:nvSpPr>
          <p:cNvPr id="65" name="직사각형 64"/>
          <p:cNvSpPr/>
          <p:nvPr/>
        </p:nvSpPr>
        <p:spPr>
          <a:xfrm>
            <a:off x="223986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사회과학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방법론</a:t>
            </a:r>
            <a:endParaRPr lang="en-US" altLang="ko-KR" sz="1100" dirty="0" smtClean="0"/>
          </a:p>
        </p:txBody>
      </p:sp>
      <p:sp>
        <p:nvSpPr>
          <p:cNvPr id="66" name="직사각형 65"/>
          <p:cNvSpPr/>
          <p:nvPr/>
        </p:nvSpPr>
        <p:spPr>
          <a:xfrm>
            <a:off x="223986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경제수학</a:t>
            </a:r>
            <a:endParaRPr lang="en-US" altLang="ko-KR" sz="1100" dirty="0" smtClean="0"/>
          </a:p>
        </p:txBody>
      </p:sp>
      <p:sp>
        <p:nvSpPr>
          <p:cNvPr id="67" name="직사각형 66"/>
          <p:cNvSpPr/>
          <p:nvPr/>
        </p:nvSpPr>
        <p:spPr>
          <a:xfrm>
            <a:off x="2239863" y="468062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미시경제학연</a:t>
            </a:r>
            <a:r>
              <a:rPr lang="ko-KR" altLang="en-US" sz="1100" dirty="0"/>
              <a:t>습</a:t>
            </a:r>
            <a:endParaRPr lang="en-US" altLang="ko-KR" sz="1100" dirty="0" smtClean="0"/>
          </a:p>
        </p:txBody>
      </p:sp>
      <p:sp>
        <p:nvSpPr>
          <p:cNvPr id="137" name="직사각형 136"/>
          <p:cNvSpPr/>
          <p:nvPr/>
        </p:nvSpPr>
        <p:spPr>
          <a:xfrm>
            <a:off x="108773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경제통계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분석</a:t>
            </a:r>
            <a:endParaRPr lang="en-US" altLang="ko-KR" sz="1100" dirty="0" smtClean="0"/>
          </a:p>
        </p:txBody>
      </p:sp>
      <p:sp>
        <p:nvSpPr>
          <p:cNvPr id="139" name="직사각형 138"/>
          <p:cNvSpPr/>
          <p:nvPr/>
        </p:nvSpPr>
        <p:spPr>
          <a:xfrm>
            <a:off x="2258615" y="799298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교육방법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교육공학</a:t>
            </a:r>
            <a:endParaRPr lang="en-US" altLang="ko-KR" sz="1100" smtClean="0"/>
          </a:p>
        </p:txBody>
      </p:sp>
      <p:sp>
        <p:nvSpPr>
          <p:cNvPr id="142" name="직사각형 141"/>
          <p:cNvSpPr/>
          <p:nvPr/>
        </p:nvSpPr>
        <p:spPr>
          <a:xfrm>
            <a:off x="79623" y="799298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교직이수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324797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거시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44" name="직사각형 143"/>
          <p:cNvSpPr/>
          <p:nvPr/>
        </p:nvSpPr>
        <p:spPr>
          <a:xfrm>
            <a:off x="324797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신노사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관계</a:t>
            </a:r>
            <a:endParaRPr lang="en-US" altLang="ko-KR" sz="1100" dirty="0" smtClean="0"/>
          </a:p>
        </p:txBody>
      </p:sp>
      <p:sp>
        <p:nvSpPr>
          <p:cNvPr id="145" name="직사각형 144"/>
          <p:cNvSpPr/>
          <p:nvPr/>
        </p:nvSpPr>
        <p:spPr>
          <a:xfrm>
            <a:off x="324797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</a:t>
            </a:r>
            <a:r>
              <a:rPr lang="ko-KR" altLang="en-US" sz="1100" dirty="0"/>
              <a:t>사</a:t>
            </a:r>
            <a:endParaRPr lang="en-US" altLang="ko-KR" sz="1100" dirty="0" smtClean="0"/>
          </a:p>
        </p:txBody>
      </p:sp>
      <p:sp>
        <p:nvSpPr>
          <p:cNvPr id="146" name="직사각형 145"/>
          <p:cNvSpPr/>
          <p:nvPr/>
        </p:nvSpPr>
        <p:spPr>
          <a:xfrm>
            <a:off x="324797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산업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조직론</a:t>
            </a:r>
            <a:endParaRPr lang="en-US" altLang="ko-KR" sz="1100" dirty="0" smtClean="0"/>
          </a:p>
        </p:txBody>
      </p:sp>
      <p:sp>
        <p:nvSpPr>
          <p:cNvPr id="147" name="직사각형 146"/>
          <p:cNvSpPr/>
          <p:nvPr/>
        </p:nvSpPr>
        <p:spPr>
          <a:xfrm>
            <a:off x="3247975" y="468062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거시경제학 연습</a:t>
            </a:r>
            <a:endParaRPr lang="en-US" altLang="ko-KR" sz="1100" dirty="0" smtClean="0"/>
          </a:p>
        </p:txBody>
      </p:sp>
      <p:sp>
        <p:nvSpPr>
          <p:cNvPr id="148" name="직사각형 147"/>
          <p:cNvSpPr/>
          <p:nvPr/>
        </p:nvSpPr>
        <p:spPr>
          <a:xfrm>
            <a:off x="3247975" y="554471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비즈니스경제영어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0" name="직사각형 149"/>
          <p:cNvSpPr/>
          <p:nvPr/>
        </p:nvSpPr>
        <p:spPr>
          <a:xfrm>
            <a:off x="3247975" y="799298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en-US" altLang="ko-KR" sz="1100" smtClean="0"/>
          </a:p>
        </p:txBody>
      </p:sp>
      <p:sp>
        <p:nvSpPr>
          <p:cNvPr id="151" name="직사각형 150"/>
          <p:cNvSpPr/>
          <p:nvPr/>
        </p:nvSpPr>
        <p:spPr>
          <a:xfrm>
            <a:off x="440010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화폐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금융론</a:t>
            </a:r>
            <a:endParaRPr lang="en-US" altLang="ko-KR" sz="1100" dirty="0" smtClean="0"/>
          </a:p>
        </p:txBody>
      </p:sp>
      <p:sp>
        <p:nvSpPr>
          <p:cNvPr id="152" name="직사각형 151"/>
          <p:cNvSpPr/>
          <p:nvPr/>
        </p:nvSpPr>
        <p:spPr>
          <a:xfrm>
            <a:off x="440010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경제정</a:t>
            </a:r>
            <a:r>
              <a:rPr lang="ko-KR" altLang="en-US" sz="1100" dirty="0"/>
              <a:t>책</a:t>
            </a:r>
            <a:endParaRPr lang="en-US" altLang="ko-KR" sz="1100" dirty="0" smtClean="0"/>
          </a:p>
        </p:txBody>
      </p:sp>
      <p:sp>
        <p:nvSpPr>
          <p:cNvPr id="153" name="직사각형 152"/>
          <p:cNvSpPr/>
          <p:nvPr/>
        </p:nvSpPr>
        <p:spPr>
          <a:xfrm>
            <a:off x="440010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54" name="직사각형 153"/>
          <p:cNvSpPr/>
          <p:nvPr/>
        </p:nvSpPr>
        <p:spPr>
          <a:xfrm>
            <a:off x="440010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sp>
        <p:nvSpPr>
          <p:cNvPr id="157" name="직사각형 156"/>
          <p:cNvSpPr/>
          <p:nvPr/>
        </p:nvSpPr>
        <p:spPr>
          <a:xfrm>
            <a:off x="4381810" y="799298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교육심리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540821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복지 </a:t>
            </a:r>
            <a:endParaRPr lang="en-US" altLang="ko-KR" sz="1100" dirty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59" name="직사각형 158"/>
          <p:cNvSpPr/>
          <p:nvPr/>
        </p:nvSpPr>
        <p:spPr>
          <a:xfrm>
            <a:off x="540821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유통과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물류</a:t>
            </a:r>
            <a:endParaRPr lang="en-US" altLang="ko-KR" sz="1100" dirty="0" smtClean="0"/>
          </a:p>
        </p:txBody>
      </p:sp>
      <p:sp>
        <p:nvSpPr>
          <p:cNvPr id="160" name="직사각형 159"/>
          <p:cNvSpPr/>
          <p:nvPr/>
        </p:nvSpPr>
        <p:spPr>
          <a:xfrm>
            <a:off x="540821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무역론</a:t>
            </a:r>
            <a:endParaRPr lang="en-US" altLang="ko-KR" sz="1100" dirty="0" smtClean="0"/>
          </a:p>
        </p:txBody>
      </p:sp>
      <p:sp>
        <p:nvSpPr>
          <p:cNvPr id="161" name="직사각형 160"/>
          <p:cNvSpPr/>
          <p:nvPr/>
        </p:nvSpPr>
        <p:spPr>
          <a:xfrm>
            <a:off x="540821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재정학</a:t>
            </a:r>
            <a:endParaRPr lang="en-US" altLang="ko-KR" sz="1100" dirty="0" smtClean="0"/>
          </a:p>
        </p:txBody>
      </p:sp>
      <p:sp>
        <p:nvSpPr>
          <p:cNvPr id="162" name="직사각형 161"/>
          <p:cNvSpPr/>
          <p:nvPr/>
        </p:nvSpPr>
        <p:spPr>
          <a:xfrm>
            <a:off x="5408215" y="799298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63" name="직사각형 162"/>
          <p:cNvSpPr/>
          <p:nvPr/>
        </p:nvSpPr>
        <p:spPr>
          <a:xfrm>
            <a:off x="656034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발전론</a:t>
            </a:r>
            <a:endParaRPr lang="en-US" altLang="ko-KR" sz="1100" smtClean="0"/>
          </a:p>
        </p:txBody>
      </p:sp>
      <p:sp>
        <p:nvSpPr>
          <p:cNvPr id="164" name="직사각형 163"/>
          <p:cNvSpPr/>
          <p:nvPr/>
        </p:nvSpPr>
        <p:spPr>
          <a:xfrm>
            <a:off x="656034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65" name="직사각형 164"/>
          <p:cNvSpPr/>
          <p:nvPr/>
        </p:nvSpPr>
        <p:spPr>
          <a:xfrm>
            <a:off x="656034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66" name="직사각형 165"/>
          <p:cNvSpPr/>
          <p:nvPr/>
        </p:nvSpPr>
        <p:spPr>
          <a:xfrm>
            <a:off x="656034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환경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</a:t>
            </a:r>
            <a:r>
              <a:rPr lang="ko-KR" altLang="en-US" sz="1100" dirty="0"/>
              <a:t>학</a:t>
            </a:r>
            <a:endParaRPr lang="en-US" altLang="ko-KR" sz="1100" dirty="0" smtClean="0"/>
          </a:p>
        </p:txBody>
      </p:sp>
      <p:sp>
        <p:nvSpPr>
          <p:cNvPr id="167" name="직사각형 166"/>
          <p:cNvSpPr/>
          <p:nvPr/>
        </p:nvSpPr>
        <p:spPr>
          <a:xfrm>
            <a:off x="6560343" y="799298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일반사회교재연구 및 지도법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756845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경제철학과사상</a:t>
            </a:r>
            <a:endParaRPr lang="en-US" altLang="ko-KR" sz="1100" dirty="0" smtClean="0"/>
          </a:p>
        </p:txBody>
      </p:sp>
      <p:sp>
        <p:nvSpPr>
          <p:cNvPr id="170" name="직사각형 169"/>
          <p:cNvSpPr/>
          <p:nvPr/>
        </p:nvSpPr>
        <p:spPr>
          <a:xfrm>
            <a:off x="756845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도시 및 지역경제</a:t>
            </a:r>
            <a:endParaRPr lang="en-US" altLang="ko-KR" sz="1100" dirty="0" smtClean="0"/>
          </a:p>
        </p:txBody>
      </p:sp>
      <p:sp>
        <p:nvSpPr>
          <p:cNvPr id="171" name="직사각형 170"/>
          <p:cNvSpPr/>
          <p:nvPr/>
        </p:nvSpPr>
        <p:spPr>
          <a:xfrm>
            <a:off x="756845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지식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cxnSp>
        <p:nvCxnSpPr>
          <p:cNvPr id="180" name="꺾인 연결선 179"/>
          <p:cNvCxnSpPr>
            <a:stCxn id="59" idx="3"/>
            <a:endCxn id="137" idx="1"/>
          </p:cNvCxnSpPr>
          <p:nvPr/>
        </p:nvCxnSpPr>
        <p:spPr>
          <a:xfrm>
            <a:off x="871711" y="3240460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꺾인 연결선 185"/>
          <p:cNvCxnSpPr>
            <a:endCxn id="60" idx="1"/>
          </p:cNvCxnSpPr>
          <p:nvPr/>
        </p:nvCxnSpPr>
        <p:spPr>
          <a:xfrm rot="5400000" flipH="1" flipV="1">
            <a:off x="604062" y="3620883"/>
            <a:ext cx="864096" cy="10325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hape 230"/>
          <p:cNvCxnSpPr/>
          <p:nvPr/>
        </p:nvCxnSpPr>
        <p:spPr>
          <a:xfrm rot="16200000" flipH="1">
            <a:off x="1974105" y="5566993"/>
            <a:ext cx="4563960" cy="1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직사각형 70"/>
          <p:cNvSpPr/>
          <p:nvPr/>
        </p:nvSpPr>
        <p:spPr>
          <a:xfrm>
            <a:off x="3255955" y="641052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계량경제</a:t>
            </a:r>
            <a:r>
              <a:rPr lang="ko-KR" altLang="en-US" sz="1100" dirty="0"/>
              <a:t>학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4398963" y="469601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게임이론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4398963" y="555782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금융론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5399095" y="470057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자본시장론</a:t>
            </a:r>
            <a:endParaRPr lang="en-US" altLang="ko-KR" sz="1100" dirty="0" smtClean="0"/>
          </a:p>
        </p:txBody>
      </p:sp>
      <p:sp>
        <p:nvSpPr>
          <p:cNvPr id="75" name="직사각형 74"/>
          <p:cNvSpPr/>
          <p:nvPr/>
        </p:nvSpPr>
        <p:spPr>
          <a:xfrm>
            <a:off x="5399095" y="555326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분석실습</a:t>
            </a:r>
            <a:endParaRPr lang="en-US" altLang="ko-KR" sz="1100" dirty="0" smtClean="0"/>
          </a:p>
        </p:txBody>
      </p:sp>
      <p:sp>
        <p:nvSpPr>
          <p:cNvPr id="76" name="직사각형 75"/>
          <p:cNvSpPr/>
          <p:nvPr/>
        </p:nvSpPr>
        <p:spPr>
          <a:xfrm>
            <a:off x="6542103" y="470057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경제정책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세미나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8" name="직사각형 77"/>
          <p:cNvSpPr/>
          <p:nvPr/>
        </p:nvSpPr>
        <p:spPr>
          <a:xfrm>
            <a:off x="7542235" y="383875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성</a:t>
            </a:r>
            <a:r>
              <a:rPr lang="ko-KR" altLang="en-US" sz="1100" dirty="0" err="1"/>
              <a:t>장</a:t>
            </a:r>
            <a:r>
              <a:rPr lang="ko-KR" altLang="en-US" sz="1100" dirty="0" err="1" smtClean="0"/>
              <a:t>론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7535965" y="470057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경제정책 세미나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1" name="직사각형 80"/>
          <p:cNvSpPr/>
          <p:nvPr/>
        </p:nvSpPr>
        <p:spPr>
          <a:xfrm>
            <a:off x="7542235" y="7992989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일반사회논리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 논술</a:t>
            </a:r>
            <a:endParaRPr lang="en-US" altLang="ko-KR" sz="1100" dirty="0" smtClean="0"/>
          </a:p>
        </p:txBody>
      </p:sp>
      <p:cxnSp>
        <p:nvCxnSpPr>
          <p:cNvPr id="98" name="Shape 97"/>
          <p:cNvCxnSpPr>
            <a:stCxn id="153" idx="1"/>
          </p:cNvCxnSpPr>
          <p:nvPr/>
        </p:nvCxnSpPr>
        <p:spPr>
          <a:xfrm rot="10800000" flipV="1">
            <a:off x="4256087" y="3240460"/>
            <a:ext cx="144016" cy="1317234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6" name="Shape 105"/>
          <p:cNvCxnSpPr>
            <a:endCxn id="81" idx="0"/>
          </p:cNvCxnSpPr>
          <p:nvPr/>
        </p:nvCxnSpPr>
        <p:spPr>
          <a:xfrm>
            <a:off x="6970731" y="7850113"/>
            <a:ext cx="967548" cy="142876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hape 126"/>
          <p:cNvCxnSpPr>
            <a:stCxn id="123" idx="1"/>
          </p:cNvCxnSpPr>
          <p:nvPr/>
        </p:nvCxnSpPr>
        <p:spPr>
          <a:xfrm rot="10800000" flipV="1">
            <a:off x="1970071" y="1512267"/>
            <a:ext cx="269792" cy="6768753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/>
          <p:cNvCxnSpPr>
            <a:endCxn id="142" idx="3"/>
          </p:cNvCxnSpPr>
          <p:nvPr/>
        </p:nvCxnSpPr>
        <p:spPr>
          <a:xfrm flipH="1">
            <a:off x="871711" y="8281020"/>
            <a:ext cx="1008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꺾인 연결선 132"/>
          <p:cNvCxnSpPr>
            <a:stCxn id="65" idx="1"/>
          </p:cNvCxnSpPr>
          <p:nvPr/>
        </p:nvCxnSpPr>
        <p:spPr>
          <a:xfrm rot="10800000" flipV="1">
            <a:off x="1970071" y="3240460"/>
            <a:ext cx="269792" cy="602854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hape 137"/>
          <p:cNvCxnSpPr>
            <a:stCxn id="143" idx="1"/>
          </p:cNvCxnSpPr>
          <p:nvPr/>
        </p:nvCxnSpPr>
        <p:spPr>
          <a:xfrm rot="10800000" flipV="1">
            <a:off x="3095775" y="1512267"/>
            <a:ext cx="152201" cy="6337845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직선 연결선 194"/>
          <p:cNvCxnSpPr>
            <a:stCxn id="167" idx="3"/>
            <a:endCxn id="81" idx="1"/>
          </p:cNvCxnSpPr>
          <p:nvPr/>
        </p:nvCxnSpPr>
        <p:spPr>
          <a:xfrm>
            <a:off x="7352431" y="8281020"/>
            <a:ext cx="18980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직사각형 84"/>
          <p:cNvSpPr/>
          <p:nvPr/>
        </p:nvSpPr>
        <p:spPr>
          <a:xfrm>
            <a:off x="2239863" y="554441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비즈니스경제영어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86" name="직사각형 85"/>
          <p:cNvSpPr/>
          <p:nvPr/>
        </p:nvSpPr>
        <p:spPr>
          <a:xfrm>
            <a:off x="4398963" y="641052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경제통계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프로그래</a:t>
            </a:r>
            <a:r>
              <a:rPr lang="ko-KR" altLang="en-US" sz="1100" dirty="0"/>
              <a:t>밍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5415830" y="640881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자본주의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사회주</a:t>
            </a:r>
            <a:r>
              <a:rPr lang="ko-KR" altLang="en-US" sz="1100" dirty="0"/>
              <a:t>의</a:t>
            </a:r>
            <a:endParaRPr lang="en-US" altLang="ko-KR" sz="1100" dirty="0" smtClean="0"/>
          </a:p>
        </p:txBody>
      </p:sp>
      <p:cxnSp>
        <p:nvCxnSpPr>
          <p:cNvPr id="88" name="Shape 230"/>
          <p:cNvCxnSpPr>
            <a:stCxn id="158" idx="1"/>
          </p:cNvCxnSpPr>
          <p:nvPr/>
        </p:nvCxnSpPr>
        <p:spPr>
          <a:xfrm rot="10800000" flipV="1">
            <a:off x="5312581" y="1512268"/>
            <a:ext cx="95635" cy="6336704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>
            <a:stCxn id="124" idx="1"/>
          </p:cNvCxnSpPr>
          <p:nvPr/>
        </p:nvCxnSpPr>
        <p:spPr>
          <a:xfrm flipH="1">
            <a:off x="1970071" y="2376364"/>
            <a:ext cx="2697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>
            <a:stCxn id="161" idx="1"/>
          </p:cNvCxnSpPr>
          <p:nvPr/>
        </p:nvCxnSpPr>
        <p:spPr>
          <a:xfrm flipH="1">
            <a:off x="5312580" y="4104556"/>
            <a:ext cx="9563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hape 230"/>
          <p:cNvCxnSpPr/>
          <p:nvPr/>
        </p:nvCxnSpPr>
        <p:spPr>
          <a:xfrm rot="10800000" flipV="1">
            <a:off x="5312581" y="4104556"/>
            <a:ext cx="95635" cy="3024336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>
            <a:stCxn id="160" idx="1"/>
          </p:cNvCxnSpPr>
          <p:nvPr/>
        </p:nvCxnSpPr>
        <p:spPr>
          <a:xfrm flipH="1">
            <a:off x="5312580" y="3240460"/>
            <a:ext cx="9563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hape 97"/>
          <p:cNvCxnSpPr>
            <a:stCxn id="151" idx="1"/>
          </p:cNvCxnSpPr>
          <p:nvPr/>
        </p:nvCxnSpPr>
        <p:spPr>
          <a:xfrm rot="10800000" flipV="1">
            <a:off x="4254947" y="1512268"/>
            <a:ext cx="145156" cy="1728192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직선 연결선 19"/>
          <p:cNvCxnSpPr>
            <a:stCxn id="146" idx="1"/>
          </p:cNvCxnSpPr>
          <p:nvPr/>
        </p:nvCxnSpPr>
        <p:spPr>
          <a:xfrm flipH="1">
            <a:off x="3113079" y="4104556"/>
            <a:ext cx="13489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직사각형 90"/>
          <p:cNvSpPr/>
          <p:nvPr/>
        </p:nvSpPr>
        <p:spPr>
          <a:xfrm>
            <a:off x="2228775" y="640881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err="1" smtClean="0"/>
              <a:t>나눔과헌</a:t>
            </a:r>
            <a:r>
              <a:rPr lang="ko-KR" altLang="en-US" sz="1100" dirty="0" err="1"/>
              <a:t>신</a:t>
            </a:r>
            <a:endParaRPr lang="en-US" altLang="ko-KR" sz="1100" dirty="0" smtClean="0"/>
          </a:p>
        </p:txBody>
      </p:sp>
      <p:sp>
        <p:nvSpPr>
          <p:cNvPr id="113" name="직사각형 112"/>
          <p:cNvSpPr/>
          <p:nvPr/>
        </p:nvSpPr>
        <p:spPr>
          <a:xfrm>
            <a:off x="3247975" y="713088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진로설계</a:t>
            </a:r>
            <a:endParaRPr lang="en-US" altLang="ko-KR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149</Words>
  <Application>Microsoft Office PowerPoint</Application>
  <PresentationFormat>사용자 지정</PresentationFormat>
  <Paragraphs>110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owner</cp:lastModifiedBy>
  <cp:revision>44</cp:revision>
  <dcterms:created xsi:type="dcterms:W3CDTF">2011-03-08T06:22:35Z</dcterms:created>
  <dcterms:modified xsi:type="dcterms:W3CDTF">2015-09-21T02:50:39Z</dcterms:modified>
</cp:coreProperties>
</file>