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576" r:id="rId2"/>
    <p:sldId id="577" r:id="rId3"/>
    <p:sldId id="578" r:id="rId4"/>
  </p:sldIdLst>
  <p:sldSz cx="9144000" cy="6858000" type="screen4x3"/>
  <p:notesSz cx="6797675" cy="9926638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9900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보통 스타일 3 - 강조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960" autoAdjust="0"/>
  </p:normalViewPr>
  <p:slideViewPr>
    <p:cSldViewPr>
      <p:cViewPr varScale="1">
        <p:scale>
          <a:sx n="111" d="100"/>
          <a:sy n="111" d="100"/>
        </p:scale>
        <p:origin x="16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37FEB2E-8FF9-4063-8788-2774943D09E2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234658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96C54-1709-43FB-9887-EA7359C31D51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18471-EA03-4F65-8D00-F9629353CC2A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096429-AE98-4AB2-B2D3-08723243C699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91618-96DD-4207-AE1A-6E115D01A8EE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49C29-9CC5-409C-8D67-60194E0A334D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41EC8-F5FE-41A8-BA9B-76BE5EF2041A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E9D39-CDD4-492F-8833-5BC02CE36F0B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99A76-0FC6-4C5B-94DA-0537BD31E64E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3DA15-1254-47AF-A635-7B7005EA7B0C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E8866-B495-4213-9072-6361D94C9824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dirty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8866F-A55F-4F17-B347-0C1FAACB0949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122D971-EFF8-4912-AC64-68813E045B08}" type="slidenum">
              <a:rPr lang="en-US" altLang="ko-KR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07504" y="188640"/>
            <a:ext cx="8928992" cy="6486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200" b="1" u="sng" kern="100" dirty="0" smtClean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최근 </a:t>
            </a:r>
            <a:r>
              <a:rPr lang="ko-KR" altLang="en-US" sz="2200" b="1" u="sng" kern="100" dirty="0" err="1" smtClean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운동처방사</a:t>
            </a:r>
            <a:r>
              <a:rPr lang="en-US" altLang="ko-KR" sz="2200" b="1" u="sng" kern="100" dirty="0" smtClean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2200" b="1" u="sng" kern="100" dirty="0" smtClean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기관 </a:t>
            </a:r>
            <a:r>
              <a:rPr lang="ko-KR" altLang="en-US" sz="2200" b="1" u="sng" kern="100" dirty="0" smtClean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중</a:t>
            </a:r>
            <a:r>
              <a:rPr lang="en-US" altLang="ko-KR" sz="2200" b="1" u="sng" kern="100" dirty="0" smtClean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</a:t>
            </a:r>
            <a:r>
              <a:rPr lang="ko-KR" altLang="en-US" sz="2200" b="1" u="sng" kern="100" dirty="0" smtClean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2200" b="1" u="sng" kern="100" dirty="0" smtClean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일부</a:t>
            </a:r>
            <a:r>
              <a:rPr lang="en-US" altLang="ko-KR" sz="2200" b="1" u="sng" kern="100" dirty="0" smtClean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(~2021</a:t>
            </a:r>
            <a:r>
              <a:rPr lang="ko-KR" altLang="en-US" sz="2200" b="1" u="sng" kern="100" dirty="0" smtClean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년 </a:t>
            </a:r>
            <a:r>
              <a:rPr lang="en-US" altLang="ko-KR" sz="2200" b="1" u="sng" kern="100" dirty="0" smtClean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5</a:t>
            </a:r>
            <a:r>
              <a:rPr lang="ko-KR" altLang="en-US" sz="2200" b="1" u="sng" kern="100" dirty="0" smtClean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월 </a:t>
            </a:r>
            <a:r>
              <a:rPr lang="en-US" altLang="ko-KR" sz="2200" b="1" u="sng" kern="100" dirty="0" smtClean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10</a:t>
            </a:r>
            <a:r>
              <a:rPr lang="ko-KR" altLang="en-US" sz="2200" b="1" u="sng" kern="100" dirty="0" smtClean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일 기준</a:t>
            </a:r>
            <a:r>
              <a:rPr lang="en-US" altLang="ko-KR" sz="2200" b="1" u="sng" kern="100" dirty="0" smtClean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endParaRPr lang="en-US" altLang="ko-KR" sz="2200" b="1" u="sng" kern="100" dirty="0" smtClean="0">
              <a:solidFill>
                <a:srgbClr val="C000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700" b="1" kern="100" dirty="0" smtClean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지방일반임기제공무원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(8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급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)(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의료기술직군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: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운동처방 분야</a:t>
            </a:r>
            <a:r>
              <a:rPr lang="en-US" altLang="ko-KR" sz="1700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대구 수성구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서울시 양천구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영등포구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경기 용인시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처인구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수지구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인천시 서구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계양구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경기 이천시 등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), 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종합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병원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서울아산병원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스포츠건강의학센터 및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건진운영팀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삼성서울병원 스포츠의학실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건국대학교병원 스포츠의학센터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조선대학교병원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재활치료팀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고려대학교 안암병원 스포츠의학센터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서울송도병원 인제홀론센터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아주대학교병원 스포츠의학센터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한림대학교 성심병원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웰니스건강증진센터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연세의료원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등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),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병원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대구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굳센병원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스포츠재활센터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새부산병원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스포츠재활센터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서울 강남 제일정형외과병원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경기 용인시 수지의료재단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경기 안양 국제나은병원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정규직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명지병원 스포츠의학센터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바른유병원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안양메트로종합병원 운동치료센터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강남초이스정형외과병원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연세하나병원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의료법인 토마스의료재단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송도 본 정형외과의원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청주마디사랑병원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등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),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요양병원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서울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새마음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재활 요양병원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경기 용인 포브스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경기 양평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다나암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경기 의정부시 카네이션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춘천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요양병원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대전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웰니스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요양병원 등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),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의원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재활의학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정형외과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신경외과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통증의학과 및 비만 전문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/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서울 강남 닥터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카이로의원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세브란스병원 건강진단의원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서울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양천 임의성 마취통증의학과의원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강원도 연세 봄 재활의학과 의원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부산 사하구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연세우리마취통증의학과의원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한우리신경외과의원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강남세란의원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서울린엑서프리센터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서울척척신경외과의원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등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). </a:t>
            </a:r>
            <a:endParaRPr lang="ko-KR" altLang="en-US" sz="17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0441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1520" y="125178"/>
            <a:ext cx="8640960" cy="67633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한방병원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경기 시흥 한방병원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e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첨단한방병원 군산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/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청주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/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창원 등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b="1" kern="100" dirty="0" smtClean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한의원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대구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동구다이어트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전문한의원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경북 포항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당당한의원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편안한방병원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등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),</a:t>
            </a:r>
            <a:r>
              <a:rPr lang="ko-KR" altLang="en-US" sz="1700" b="1" kern="100" dirty="0">
                <a:solidFill>
                  <a:srgbClr val="0000FF"/>
                </a:solidFill>
                <a:latin typeface="함초롬바탕" panose="02030604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전국 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256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개 보건소</a:t>
            </a:r>
            <a:r>
              <a:rPr lang="en-US" altLang="ko-KR" sz="1700" kern="100" dirty="0"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latin typeface="HY견명조" panose="02030600000101010101" pitchFamily="18" charset="-127"/>
                <a:ea typeface="HY견명조" panose="02030600000101010101" pitchFamily="18" charset="-127"/>
              </a:rPr>
              <a:t>신체활동 전문 인력</a:t>
            </a:r>
            <a:r>
              <a:rPr lang="en-US" altLang="ko-KR" sz="1700" kern="100" dirty="0">
                <a:latin typeface="HY견명조" panose="02030600000101010101" pitchFamily="18" charset="-127"/>
                <a:ea typeface="HY견명조" panose="02030600000101010101" pitchFamily="18" charset="-127"/>
              </a:rPr>
              <a:t>),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전국 </a:t>
            </a:r>
            <a:r>
              <a:rPr lang="en-US" altLang="ko-KR" sz="1700" b="1" kern="100" dirty="0" smtClean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101</a:t>
            </a:r>
            <a:r>
              <a:rPr lang="ko-KR" altLang="en-US" sz="1700" b="1" kern="100" dirty="0" smtClean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개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건강생활지원센터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대구 수성구 고산건강생활지원센터 등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),</a:t>
            </a:r>
            <a:r>
              <a:rPr lang="ko-KR" altLang="en-US" sz="1700" kern="100" dirty="0">
                <a:solidFill>
                  <a:srgbClr val="0070C0"/>
                </a:solidFill>
                <a:latin typeface="함초롬바탕" panose="02030604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전국 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256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개</a:t>
            </a:r>
            <a:r>
              <a:rPr lang="ko-KR" altLang="en-US" sz="1700" kern="100" dirty="0">
                <a:solidFill>
                  <a:srgbClr val="0070C0"/>
                </a:solidFill>
                <a:latin typeface="함초롬바탕" panose="02030604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치매안심센터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서울 동작구 정규직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양천구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),</a:t>
            </a:r>
            <a:r>
              <a:rPr lang="ko-KR" altLang="en-US" sz="1700" kern="100" dirty="0">
                <a:solidFill>
                  <a:srgbClr val="0070C0"/>
                </a:solidFill>
                <a:latin typeface="함초롬바탕" panose="02030604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700" b="1" kern="100" dirty="0" err="1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국립암센터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국립재활원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국민건강보험공단 전국 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20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개 건강증진센터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대구 등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국민체육진흥공단 국민체력 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100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사업 전국 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75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개 체력인증센터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대구 등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en-US" altLang="ko-KR" sz="1700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전국 </a:t>
            </a:r>
            <a:r>
              <a:rPr lang="en-US" altLang="ko-KR" sz="1700" b="1" kern="100" dirty="0" smtClean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8</a:t>
            </a:r>
            <a:r>
              <a:rPr lang="ko-KR" altLang="en-US" sz="1700" b="1" kern="100" dirty="0" smtClean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개 장애인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체력인증센터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대구 등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en-US" altLang="ko-KR" sz="1700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초등학교 스포츠 강사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제주 교육청 등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),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한국산업안전보건공단 전국 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20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개 근로자건강센터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경북 경산 등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en-US" altLang="ko-KR" sz="1700" b="1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</a:t>
            </a:r>
            <a:r>
              <a:rPr lang="ko-KR" altLang="en-US" sz="1700" b="1" kern="100" dirty="0">
                <a:solidFill>
                  <a:srgbClr val="0070C0"/>
                </a:solidFill>
                <a:latin typeface="함초롬바탕" panose="02030604000101010101" pitchFamily="18" charset="-127"/>
                <a:ea typeface="HY견명조" panose="02030600000101010101" pitchFamily="18" charset="-127"/>
              </a:rPr>
              <a:t> 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지자체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스포츠과학센터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대구 등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</a:t>
            </a:r>
            <a:r>
              <a:rPr lang="ko-KR" altLang="en-US" sz="1700" b="1" kern="100" dirty="0">
                <a:solidFill>
                  <a:srgbClr val="0070C0"/>
                </a:solidFill>
                <a:latin typeface="함초롬바탕" panose="02030604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재활스포츠센터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경기 고양시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행신동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운동재활실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하남시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이안운동재활센터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S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드림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팩토리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㈜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진스엠파워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충북 충주시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대한사회개발원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삼육재활센터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등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전국 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지자체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 (</a:t>
            </a:r>
            <a:r>
              <a:rPr lang="ko-KR" altLang="en-US" sz="1700" b="1" kern="100" dirty="0" smtClean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노인</a:t>
            </a:r>
            <a:r>
              <a:rPr lang="en-US" altLang="ko-KR" sz="1700" b="1" kern="100" dirty="0" smtClean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/</a:t>
            </a:r>
            <a:r>
              <a:rPr lang="ko-KR" altLang="en-US" sz="1700" b="1" kern="100" dirty="0" smtClean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장애인</a:t>
            </a:r>
            <a:r>
              <a:rPr lang="en-US" altLang="ko-KR" sz="1700" b="1" kern="100" dirty="0" smtClean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복지관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전북 전주 꽃밭정이노인복지관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경기 고양시 덕양 노인종합복지관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경기 파주시 노인복지관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충북 충주시 노인복지관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전북 무주 노인복지관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부산 진구 노인복지관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전북 부안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실버복지관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전북 군산시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금강노인복지관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/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장애인복지관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경기 성남시 한마음복지관 정규직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경기 하남시 장애인복지관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전북 임실군 노인복지관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전북 전주시 덕진 노인복지관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부산 북구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동원종합사회복지관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도촌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노인종합복지관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dirty="0" smtClean="0">
                <a:latin typeface="HY견명조" panose="02030600000101010101" pitchFamily="18" charset="-127"/>
                <a:ea typeface="HY견명조" panose="02030600000101010101" pitchFamily="18" charset="-127"/>
              </a:rPr>
              <a:t>수원시광교노인복지관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등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),</a:t>
            </a:r>
            <a:r>
              <a:rPr lang="ko-KR" altLang="en-US" sz="1700" b="1" kern="100" dirty="0">
                <a:solidFill>
                  <a:srgbClr val="0000FF"/>
                </a:solidFill>
                <a:latin typeface="함초롬바탕" panose="02030604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700" b="1" kern="100" dirty="0" smtClean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한국마사회</a:t>
            </a:r>
            <a:r>
              <a:rPr lang="en-US" altLang="ko-KR" sz="1700" b="1" kern="100" dirty="0" smtClean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b="1" kern="100" dirty="0" smtClean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헬스케어업체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보건소 모바일 헬스케어 사업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삼성생명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교보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생명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눔 코리아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주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미라콤아이앤씨디지털헬스케어팀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풀무원로하스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</a:t>
            </a:r>
            <a:endParaRPr lang="ko-KR" altLang="en-US" sz="1700" kern="0" dirty="0">
              <a:solidFill>
                <a:srgbClr val="0000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1243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79512" y="404664"/>
            <a:ext cx="8352928" cy="5978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주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헬스 맥스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주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메디칼엑셀런스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고창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웰파크씨티홀론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운동처방센터</a:t>
            </a:r>
            <a:r>
              <a:rPr lang="en-US" altLang="ko-KR" sz="1700" b="1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</a:t>
            </a:r>
            <a:r>
              <a:rPr lang="ko-KR" altLang="en-US" sz="1700" b="1" kern="100" dirty="0">
                <a:solidFill>
                  <a:srgbClr val="0070C0"/>
                </a:solidFill>
                <a:latin typeface="함초롬바탕" panose="02030604000101010101" pitchFamily="18" charset="-127"/>
                <a:ea typeface="HY견명조" panose="02030600000101010101" pitchFamily="18" charset="-127"/>
              </a:rPr>
              <a:t> 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HR Korea,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녹십자 헬스케어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LIG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손해보험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en-US" altLang="ko-KR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Metlife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SK, AAI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헬스케어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제일리핏케어센터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㈜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더존비즈온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dirty="0" err="1" smtClean="0">
                <a:latin typeface="HY견명조" panose="02030600000101010101" pitchFamily="18" charset="-127"/>
                <a:ea typeface="HY견명조" panose="02030600000101010101" pitchFamily="18" charset="-127"/>
              </a:rPr>
              <a:t>메디에이지</a:t>
            </a:r>
            <a:r>
              <a:rPr lang="en-US" altLang="ko-KR" sz="1700" dirty="0" smtClean="0"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dirty="0" err="1" smtClean="0">
                <a:latin typeface="HY견명조" panose="02030600000101010101" pitchFamily="18" charset="-127"/>
                <a:ea typeface="HY견명조" panose="02030600000101010101" pitchFamily="18" charset="-127"/>
              </a:rPr>
              <a:t>위플</a:t>
            </a:r>
            <a:r>
              <a:rPr lang="en-US" altLang="ko-KR" sz="1700" dirty="0" smtClean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등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),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다이어트 전문 기관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쥬비스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다노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등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),</a:t>
            </a:r>
            <a:r>
              <a:rPr lang="ko-KR" altLang="en-US" sz="1700" b="1" kern="100" dirty="0">
                <a:solidFill>
                  <a:srgbClr val="0000FF"/>
                </a:solidFill>
                <a:latin typeface="함초롬바탕" panose="02030604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전국 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25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개 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지자체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고혈압당뇨병등록교육센터</a:t>
            </a:r>
            <a:r>
              <a:rPr lang="en-US" altLang="ko-KR" sz="1700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b="1" kern="100" dirty="0" err="1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만성질환통합원격관리센터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강원도 등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),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국군의무사령부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원격건강관리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en-US" altLang="ko-KR" sz="1700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노인의료센터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</a:t>
            </a:r>
            <a:r>
              <a:rPr lang="ko-KR" altLang="en-US" sz="1700" kern="100" dirty="0">
                <a:solidFill>
                  <a:srgbClr val="0000FF"/>
                </a:solidFill>
                <a:latin typeface="함초롬바탕" panose="02030604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기업체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현대자동차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현대카드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현대모비스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삼성전자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근골격계질환예방센터웰사이언스팀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en-US" altLang="ko-KR" sz="1700" dirty="0"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dirty="0">
                <a:latin typeface="HY견명조" panose="02030600000101010101" pitchFamily="18" charset="-127"/>
                <a:ea typeface="HY견명조" panose="02030600000101010101" pitchFamily="18" charset="-127"/>
              </a:rPr>
              <a:t>주</a:t>
            </a:r>
            <a:r>
              <a:rPr lang="en-US" altLang="ko-KR" sz="1700" dirty="0"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ko-KR" altLang="en-US" sz="1700" dirty="0">
                <a:latin typeface="HY견명조" panose="02030600000101010101" pitchFamily="18" charset="-127"/>
                <a:ea typeface="HY견명조" panose="02030600000101010101" pitchFamily="18" charset="-127"/>
              </a:rPr>
              <a:t>삼성전자 </a:t>
            </a:r>
            <a:r>
              <a:rPr lang="en-US" altLang="ko-KR" sz="1700" dirty="0">
                <a:latin typeface="HY견명조" panose="02030600000101010101" pitchFamily="18" charset="-127"/>
                <a:ea typeface="HY견명조" panose="02030600000101010101" pitchFamily="18" charset="-127"/>
              </a:rPr>
              <a:t>LCD</a:t>
            </a:r>
            <a:r>
              <a:rPr lang="ko-KR" altLang="en-US" sz="1700" dirty="0">
                <a:latin typeface="HY견명조" panose="02030600000101010101" pitchFamily="18" charset="-127"/>
                <a:ea typeface="HY견명조" panose="02030600000101010101" pitchFamily="18" charset="-127"/>
              </a:rPr>
              <a:t>총괄 </a:t>
            </a:r>
            <a:r>
              <a:rPr lang="en-US" altLang="ko-KR" sz="1700" dirty="0">
                <a:latin typeface="HY견명조" panose="02030600000101010101" pitchFamily="18" charset="-127"/>
                <a:ea typeface="HY견명조" panose="02030600000101010101" pitchFamily="18" charset="-127"/>
              </a:rPr>
              <a:t>ITD</a:t>
            </a:r>
            <a:r>
              <a:rPr lang="ko-KR" altLang="en-US" sz="1700" dirty="0" smtClean="0">
                <a:latin typeface="HY견명조" panose="02030600000101010101" pitchFamily="18" charset="-127"/>
                <a:ea typeface="HY견명조" panose="02030600000101010101" pitchFamily="18" charset="-127"/>
              </a:rPr>
              <a:t>센터</a:t>
            </a:r>
            <a:r>
              <a:rPr lang="en-US" altLang="ko-KR" sz="1700" dirty="0" smtClean="0"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호텔신라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생활레저사업부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포스코건강증진센터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en-US" altLang="ko-KR" sz="1700" dirty="0">
                <a:latin typeface="HY견명조" panose="02030600000101010101" pitchFamily="18" charset="-127"/>
                <a:ea typeface="HY견명조" panose="02030600000101010101" pitchFamily="18" charset="-127"/>
              </a:rPr>
              <a:t>SK Hynix </a:t>
            </a:r>
            <a:r>
              <a:rPr lang="en-US" altLang="ko-KR" sz="1700" dirty="0" smtClean="0">
                <a:latin typeface="HY견명조" panose="02030600000101010101" pitchFamily="18" charset="-127"/>
                <a:ea typeface="HY견명조" panose="02030600000101010101" pitchFamily="18" charset="-127"/>
              </a:rPr>
              <a:t>fitness Center,</a:t>
            </a:r>
            <a:r>
              <a:rPr lang="en-US" altLang="ko-KR" sz="1700" dirty="0" smtClean="0"/>
              <a:t> </a:t>
            </a:r>
            <a:r>
              <a:rPr lang="en-US" altLang="ko-KR" sz="1700" dirty="0">
                <a:latin typeface="HY견명조" panose="02030600000101010101" pitchFamily="18" charset="-127"/>
                <a:ea typeface="HY견명조" panose="02030600000101010101" pitchFamily="18" charset="-127"/>
              </a:rPr>
              <a:t> SK </a:t>
            </a:r>
            <a:r>
              <a:rPr lang="ko-KR" altLang="en-US" sz="1700" dirty="0" err="1" smtClean="0">
                <a:latin typeface="HY견명조" panose="02030600000101010101" pitchFamily="18" charset="-127"/>
                <a:ea typeface="HY견명조" panose="02030600000101010101" pitchFamily="18" charset="-127"/>
              </a:rPr>
              <a:t>유비케어</a:t>
            </a:r>
            <a:r>
              <a:rPr lang="en-US" altLang="ko-KR" sz="1700" dirty="0" smtClean="0"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한국 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GM,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차병원그룹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차움베네핏센터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㈜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와이즈웰니스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웰사이언스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차병원공식지정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임산부운동재활센터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맘스바디케어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대웅제약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힐리언스코어운동센터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경남 창원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가온체형교정운동센터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㈜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웰사이언스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이엠파워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웨이크바디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재활운동센터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바륹세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바른운동센터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인투짐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근골격운동센터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㈜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송도홀른고창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등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),</a:t>
            </a:r>
            <a:r>
              <a:rPr lang="ko-KR" altLang="en-US" sz="1700" b="1" kern="100" dirty="0">
                <a:solidFill>
                  <a:srgbClr val="0070C0"/>
                </a:solidFill>
                <a:latin typeface="함초롬바탕" panose="02030604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실버타운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서울 실버타운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시그넘하우스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서울 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SK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그레이스힐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실버타운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서울 강서시니어타운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서울 종로구 골든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팰리스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경기 가평군 영인실버케어타운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경기 하남시 </a:t>
            </a:r>
            <a:r>
              <a:rPr lang="ko-KR" altLang="en-US" sz="1700" kern="100" dirty="0" err="1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블루밍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더 클래식 실버타운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), 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지방공기업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화성도시공사</a:t>
            </a:r>
            <a:r>
              <a:rPr lang="en-US" altLang="ko-KR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, </a:t>
            </a:r>
            <a:r>
              <a:rPr lang="ko-KR" altLang="en-US" sz="1700" kern="100" dirty="0" err="1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강북국도시관리공단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등</a:t>
            </a:r>
            <a:r>
              <a:rPr lang="en-US" altLang="ko-KR" sz="1700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), (</a:t>
            </a:r>
            <a:r>
              <a:rPr lang="ko-KR" altLang="en-US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경기</a:t>
            </a:r>
            <a:r>
              <a:rPr lang="en-US" altLang="ko-KR" sz="1700" b="1" kern="100" dirty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 </a:t>
            </a:r>
            <a:r>
              <a:rPr lang="ko-KR" altLang="en-US" sz="1700" b="1" kern="100" dirty="0" err="1" smtClean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화성시여성가족청소년재단</a:t>
            </a:r>
            <a:r>
              <a:rPr lang="ko-KR" altLang="en-US" sz="1700" b="1" kern="100" dirty="0" smtClean="0">
                <a:solidFill>
                  <a:srgbClr val="0000F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sz="1700" kern="100" dirty="0" smtClean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등</a:t>
            </a:r>
            <a:r>
              <a:rPr lang="en-US" altLang="ko-KR" sz="1700" b="1" kern="100" dirty="0">
                <a:solidFill>
                  <a:srgbClr val="0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...</a:t>
            </a:r>
            <a:r>
              <a:rPr lang="ko-KR" altLang="en-US" sz="1700" b="1" kern="100" dirty="0">
                <a:solidFill>
                  <a:srgbClr val="0070C0"/>
                </a:solidFill>
                <a:latin typeface="함초롬바탕" panose="02030604000101010101" pitchFamily="18" charset="-127"/>
                <a:ea typeface="HY견명조" panose="02030600000101010101" pitchFamily="18" charset="-127"/>
              </a:rPr>
              <a:t> </a:t>
            </a:r>
            <a:endParaRPr lang="ko-KR" altLang="en-US" sz="17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474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3648</TotalTime>
  <Words>539</Words>
  <Application>Microsoft Office PowerPoint</Application>
  <PresentationFormat>화면 슬라이드 쇼(4:3)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HY견명조</vt:lpstr>
      <vt:lpstr>굴림</vt:lpstr>
      <vt:lpstr>함초롬바탕</vt:lpstr>
      <vt:lpstr>기본 디자인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운동처방학과</dc:creator>
  <cp:lastModifiedBy>OWNER</cp:lastModifiedBy>
  <cp:revision>959</cp:revision>
  <cp:lastPrinted>2021-05-10T01:45:05Z</cp:lastPrinted>
  <dcterms:created xsi:type="dcterms:W3CDTF">2011-01-12T15:35:45Z</dcterms:created>
  <dcterms:modified xsi:type="dcterms:W3CDTF">2021-05-12T03:43:09Z</dcterms:modified>
</cp:coreProperties>
</file>